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1"/>
  </p:notesMasterIdLst>
  <p:sldIdLst>
    <p:sldId id="256" r:id="rId2"/>
    <p:sldId id="257" r:id="rId3"/>
    <p:sldId id="259" r:id="rId4"/>
    <p:sldId id="260" r:id="rId5"/>
    <p:sldId id="314" r:id="rId6"/>
    <p:sldId id="316" r:id="rId7"/>
    <p:sldId id="312" r:id="rId8"/>
    <p:sldId id="264" r:id="rId9"/>
    <p:sldId id="315" r:id="rId10"/>
    <p:sldId id="313" r:id="rId11"/>
    <p:sldId id="265" r:id="rId12"/>
    <p:sldId id="266" r:id="rId13"/>
    <p:sldId id="268" r:id="rId14"/>
    <p:sldId id="317" r:id="rId15"/>
    <p:sldId id="318" r:id="rId16"/>
    <p:sldId id="319" r:id="rId17"/>
    <p:sldId id="320" r:id="rId18"/>
    <p:sldId id="321" r:id="rId19"/>
    <p:sldId id="28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Didact Gothic" panose="020B0604020202020204" charset="0"/>
      <p:regular r:id="rId26"/>
    </p:embeddedFont>
    <p:embeddedFont>
      <p:font typeface="Julius Sans One" panose="020B0604020202020204" charset="0"/>
      <p:regular r:id="rId27"/>
    </p:embeddedFont>
    <p:embeddedFont>
      <p:font typeface="Questrial"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464">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985"/>
    <a:srgbClr val="EEE758"/>
    <a:srgbClr val="FCFBE1"/>
    <a:srgbClr val="F5F7E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DEA23-D987-4FFC-ADBC-755A3B923BAE}" v="68" dt="2021-11-25T17:11:21.016"/>
    <p1510:client id="{4BDBCEB2-6706-120D-3191-F084EE4DEEA6}" v="892" dt="2021-11-25T16:36:25.408"/>
    <p1510:client id="{541AE0B5-A8B9-4848-9986-C7A336429282}" v="853" dt="2021-11-25T17:28:11.536"/>
    <p1510:client id="{DD17344D-8BED-AAD2-3A17-9F17C8CA7CCF}" v="60" dt="2021-11-25T17:04:41.962"/>
  </p1510:revLst>
</p1510:revInfo>
</file>

<file path=ppt/tableStyles.xml><?xml version="1.0" encoding="utf-8"?>
<a:tblStyleLst xmlns:a="http://schemas.openxmlformats.org/drawingml/2006/main" def="{66C59572-F9EF-40F1-825D-9C65A4664ED8}">
  <a:tblStyle styleId="{66C59572-F9EF-40F1-825D-9C65A4664ED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691" y="72"/>
      </p:cViewPr>
      <p:guideLst>
        <p:guide pos="4464"/>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un Kolhe" userId="0ec9d5be-4efd-4441-8ebc-ea921192e737" providerId="ADAL" clId="{29FDEA23-D987-4FFC-ADBC-755A3B923BAE}"/>
    <pc:docChg chg="undo custSel addSld modSld">
      <pc:chgData name="Varun Kolhe" userId="0ec9d5be-4efd-4441-8ebc-ea921192e737" providerId="ADAL" clId="{29FDEA23-D987-4FFC-ADBC-755A3B923BAE}" dt="2021-11-25T17:11:21.016" v="67" actId="20577"/>
      <pc:docMkLst>
        <pc:docMk/>
      </pc:docMkLst>
      <pc:sldChg chg="modSp mod">
        <pc:chgData name="Varun Kolhe" userId="0ec9d5be-4efd-4441-8ebc-ea921192e737" providerId="ADAL" clId="{29FDEA23-D987-4FFC-ADBC-755A3B923BAE}" dt="2021-11-25T17:10:00.004" v="62" actId="2711"/>
        <pc:sldMkLst>
          <pc:docMk/>
          <pc:sldMk cId="414490660" sldId="317"/>
        </pc:sldMkLst>
        <pc:spChg chg="mod">
          <ac:chgData name="Varun Kolhe" userId="0ec9d5be-4efd-4441-8ebc-ea921192e737" providerId="ADAL" clId="{29FDEA23-D987-4FFC-ADBC-755A3B923BAE}" dt="2021-11-25T17:10:00.004" v="62" actId="2711"/>
          <ac:spMkLst>
            <pc:docMk/>
            <pc:sldMk cId="414490660" sldId="317"/>
            <ac:spMk id="233" creationId="{00000000-0000-0000-0000-000000000000}"/>
          </ac:spMkLst>
        </pc:spChg>
      </pc:sldChg>
      <pc:sldChg chg="addSp delSp modSp mod">
        <pc:chgData name="Varun Kolhe" userId="0ec9d5be-4efd-4441-8ebc-ea921192e737" providerId="ADAL" clId="{29FDEA23-D987-4FFC-ADBC-755A3B923BAE}" dt="2021-11-25T17:10:37.115" v="63" actId="12"/>
        <pc:sldMkLst>
          <pc:docMk/>
          <pc:sldMk cId="869407342" sldId="318"/>
        </pc:sldMkLst>
        <pc:spChg chg="add del mod">
          <ac:chgData name="Varun Kolhe" userId="0ec9d5be-4efd-4441-8ebc-ea921192e737" providerId="ADAL" clId="{29FDEA23-D987-4FFC-ADBC-755A3B923BAE}" dt="2021-11-25T17:06:39.433" v="9" actId="478"/>
          <ac:spMkLst>
            <pc:docMk/>
            <pc:sldMk cId="869407342" sldId="318"/>
            <ac:spMk id="3" creationId="{9D662186-6752-4C92-8925-A1183A851412}"/>
          </ac:spMkLst>
        </pc:spChg>
        <pc:spChg chg="add mod">
          <ac:chgData name="Varun Kolhe" userId="0ec9d5be-4efd-4441-8ebc-ea921192e737" providerId="ADAL" clId="{29FDEA23-D987-4FFC-ADBC-755A3B923BAE}" dt="2021-11-25T17:10:37.115" v="63" actId="12"/>
          <ac:spMkLst>
            <pc:docMk/>
            <pc:sldMk cId="869407342" sldId="318"/>
            <ac:spMk id="4" creationId="{A1A621D7-3365-44EC-AA36-280AAFB4118F}"/>
          </ac:spMkLst>
        </pc:spChg>
        <pc:spChg chg="del">
          <ac:chgData name="Varun Kolhe" userId="0ec9d5be-4efd-4441-8ebc-ea921192e737" providerId="ADAL" clId="{29FDEA23-D987-4FFC-ADBC-755A3B923BAE}" dt="2021-11-25T17:06:39.433" v="9" actId="478"/>
          <ac:spMkLst>
            <pc:docMk/>
            <pc:sldMk cId="869407342" sldId="318"/>
            <ac:spMk id="7" creationId="{8B29ADBE-ABCE-414D-89F0-BCACB6BBFBFF}"/>
          </ac:spMkLst>
        </pc:spChg>
      </pc:sldChg>
      <pc:sldChg chg="modSp add mod">
        <pc:chgData name="Varun Kolhe" userId="0ec9d5be-4efd-4441-8ebc-ea921192e737" providerId="ADAL" clId="{29FDEA23-D987-4FFC-ADBC-755A3B923BAE}" dt="2021-11-25T17:09:46.235" v="60" actId="2711"/>
        <pc:sldMkLst>
          <pc:docMk/>
          <pc:sldMk cId="2504820856" sldId="319"/>
        </pc:sldMkLst>
        <pc:spChg chg="mod">
          <ac:chgData name="Varun Kolhe" userId="0ec9d5be-4efd-4441-8ebc-ea921192e737" providerId="ADAL" clId="{29FDEA23-D987-4FFC-ADBC-755A3B923BAE}" dt="2021-11-25T17:09:46.235" v="60" actId="2711"/>
          <ac:spMkLst>
            <pc:docMk/>
            <pc:sldMk cId="2504820856" sldId="319"/>
            <ac:spMk id="4" creationId="{A1A621D7-3365-44EC-AA36-280AAFB4118F}"/>
          </ac:spMkLst>
        </pc:spChg>
      </pc:sldChg>
      <pc:sldChg chg="modSp add mod">
        <pc:chgData name="Varun Kolhe" userId="0ec9d5be-4efd-4441-8ebc-ea921192e737" providerId="ADAL" clId="{29FDEA23-D987-4FFC-ADBC-755A3B923BAE}" dt="2021-11-25T17:11:21.016" v="67" actId="20577"/>
        <pc:sldMkLst>
          <pc:docMk/>
          <pc:sldMk cId="1441350554" sldId="320"/>
        </pc:sldMkLst>
        <pc:spChg chg="mod">
          <ac:chgData name="Varun Kolhe" userId="0ec9d5be-4efd-4441-8ebc-ea921192e737" providerId="ADAL" clId="{29FDEA23-D987-4FFC-ADBC-755A3B923BAE}" dt="2021-11-25T17:11:21.016" v="67" actId="20577"/>
          <ac:spMkLst>
            <pc:docMk/>
            <pc:sldMk cId="1441350554" sldId="320"/>
            <ac:spMk id="4" creationId="{A1A621D7-3365-44EC-AA36-280AAFB4118F}"/>
          </ac:spMkLst>
        </pc:spChg>
      </pc:sldChg>
      <pc:sldChg chg="addSp delSp modSp add mod">
        <pc:chgData name="Varun Kolhe" userId="0ec9d5be-4efd-4441-8ebc-ea921192e737" providerId="ADAL" clId="{29FDEA23-D987-4FFC-ADBC-755A3B923BAE}" dt="2021-11-25T17:11:08.113" v="65" actId="12"/>
        <pc:sldMkLst>
          <pc:docMk/>
          <pc:sldMk cId="2225052776" sldId="321"/>
        </pc:sldMkLst>
        <pc:spChg chg="add del mod">
          <ac:chgData name="Varun Kolhe" userId="0ec9d5be-4efd-4441-8ebc-ea921192e737" providerId="ADAL" clId="{29FDEA23-D987-4FFC-ADBC-755A3B923BAE}" dt="2021-11-25T17:08:53.711" v="50" actId="478"/>
          <ac:spMkLst>
            <pc:docMk/>
            <pc:sldMk cId="2225052776" sldId="321"/>
            <ac:spMk id="3" creationId="{9FA42AC2-AEB6-42E9-9FB6-66E80E3AAB41}"/>
          </ac:spMkLst>
        </pc:spChg>
        <pc:spChg chg="del">
          <ac:chgData name="Varun Kolhe" userId="0ec9d5be-4efd-4441-8ebc-ea921192e737" providerId="ADAL" clId="{29FDEA23-D987-4FFC-ADBC-755A3B923BAE}" dt="2021-11-25T17:08:51.560" v="49" actId="478"/>
          <ac:spMkLst>
            <pc:docMk/>
            <pc:sldMk cId="2225052776" sldId="321"/>
            <ac:spMk id="4" creationId="{A1A621D7-3365-44EC-AA36-280AAFB4118F}"/>
          </ac:spMkLst>
        </pc:spChg>
        <pc:spChg chg="add mod">
          <ac:chgData name="Varun Kolhe" userId="0ec9d5be-4efd-4441-8ebc-ea921192e737" providerId="ADAL" clId="{29FDEA23-D987-4FFC-ADBC-755A3B923BAE}" dt="2021-11-25T17:11:08.113" v="65" actId="12"/>
          <ac:spMkLst>
            <pc:docMk/>
            <pc:sldMk cId="2225052776" sldId="321"/>
            <ac:spMk id="5" creationId="{51987C94-BCA2-4677-B21B-819030260BCA}"/>
          </ac:spMkLst>
        </pc:spChg>
      </pc:sldChg>
    </pc:docChg>
  </pc:docChgLst>
  <pc:docChgLst>
    <pc:chgData name="Kshitij Vishwakarma" userId="3fd7c9df-ea99-4b19-bf1e-6545f9830ecf" providerId="ADAL" clId="{541AE0B5-A8B9-4848-9986-C7A336429282}"/>
    <pc:docChg chg="undo custSel delSld modSld sldOrd delMainMaster">
      <pc:chgData name="Kshitij Vishwakarma" userId="3fd7c9df-ea99-4b19-bf1e-6545f9830ecf" providerId="ADAL" clId="{541AE0B5-A8B9-4848-9986-C7A336429282}" dt="2021-11-25T17:27:55.288" v="851" actId="20577"/>
      <pc:docMkLst>
        <pc:docMk/>
      </pc:docMkLst>
      <pc:sldChg chg="modSp mod">
        <pc:chgData name="Kshitij Vishwakarma" userId="3fd7c9df-ea99-4b19-bf1e-6545f9830ecf" providerId="ADAL" clId="{541AE0B5-A8B9-4848-9986-C7A336429282}" dt="2021-11-25T17:24:28.184" v="840" actId="1076"/>
        <pc:sldMkLst>
          <pc:docMk/>
          <pc:sldMk cId="0" sldId="256"/>
        </pc:sldMkLst>
        <pc:spChg chg="mod">
          <ac:chgData name="Kshitij Vishwakarma" userId="3fd7c9df-ea99-4b19-bf1e-6545f9830ecf" providerId="ADAL" clId="{541AE0B5-A8B9-4848-9986-C7A336429282}" dt="2021-11-25T16:32:12.326" v="544" actId="1076"/>
          <ac:spMkLst>
            <pc:docMk/>
            <pc:sldMk cId="0" sldId="256"/>
            <ac:spMk id="2" creationId="{E4DAD62C-91D4-4187-BFFC-33C6ED2B3456}"/>
          </ac:spMkLst>
        </pc:spChg>
        <pc:spChg chg="mod">
          <ac:chgData name="Kshitij Vishwakarma" userId="3fd7c9df-ea99-4b19-bf1e-6545f9830ecf" providerId="ADAL" clId="{541AE0B5-A8B9-4848-9986-C7A336429282}" dt="2021-11-25T17:24:28.184" v="840" actId="1076"/>
          <ac:spMkLst>
            <pc:docMk/>
            <pc:sldMk cId="0" sldId="256"/>
            <ac:spMk id="227" creationId="{00000000-0000-0000-0000-000000000000}"/>
          </ac:spMkLst>
        </pc:spChg>
        <pc:cxnChg chg="mod">
          <ac:chgData name="Kshitij Vishwakarma" userId="3fd7c9df-ea99-4b19-bf1e-6545f9830ecf" providerId="ADAL" clId="{541AE0B5-A8B9-4848-9986-C7A336429282}" dt="2021-11-25T16:31:50.651" v="541" actId="1076"/>
          <ac:cxnSpMkLst>
            <pc:docMk/>
            <pc:sldMk cId="0" sldId="256"/>
            <ac:cxnSpMk id="228" creationId="{00000000-0000-0000-0000-000000000000}"/>
          </ac:cxnSpMkLst>
        </pc:cxnChg>
      </pc:sldChg>
      <pc:sldChg chg="modSp mod">
        <pc:chgData name="Kshitij Vishwakarma" userId="3fd7c9df-ea99-4b19-bf1e-6545f9830ecf" providerId="ADAL" clId="{541AE0B5-A8B9-4848-9986-C7A336429282}" dt="2021-11-25T16:36:39.779" v="548" actId="255"/>
        <pc:sldMkLst>
          <pc:docMk/>
          <pc:sldMk cId="0" sldId="257"/>
        </pc:sldMkLst>
        <pc:spChg chg="mod">
          <ac:chgData name="Kshitij Vishwakarma" userId="3fd7c9df-ea99-4b19-bf1e-6545f9830ecf" providerId="ADAL" clId="{541AE0B5-A8B9-4848-9986-C7A336429282}" dt="2021-11-25T16:36:39.779" v="548" actId="255"/>
          <ac:spMkLst>
            <pc:docMk/>
            <pc:sldMk cId="0" sldId="257"/>
            <ac:spMk id="234" creationId="{00000000-0000-0000-0000-000000000000}"/>
          </ac:spMkLst>
        </pc:spChg>
      </pc:sldChg>
      <pc:sldChg chg="addSp delSp modSp mod">
        <pc:chgData name="Kshitij Vishwakarma" userId="3fd7c9df-ea99-4b19-bf1e-6545f9830ecf" providerId="ADAL" clId="{541AE0B5-A8B9-4848-9986-C7A336429282}" dt="2021-11-25T16:38:21.292" v="591" actId="20577"/>
        <pc:sldMkLst>
          <pc:docMk/>
          <pc:sldMk cId="0" sldId="259"/>
        </pc:sldMkLst>
        <pc:spChg chg="add del mod">
          <ac:chgData name="Kshitij Vishwakarma" userId="3fd7c9df-ea99-4b19-bf1e-6545f9830ecf" providerId="ADAL" clId="{541AE0B5-A8B9-4848-9986-C7A336429282}" dt="2021-11-25T15:48:46.336" v="55" actId="21"/>
          <ac:spMkLst>
            <pc:docMk/>
            <pc:sldMk cId="0" sldId="259"/>
            <ac:spMk id="2" creationId="{5548D25A-DB7F-45C4-BA18-79A5AB6B4966}"/>
          </ac:spMkLst>
        </pc:spChg>
        <pc:spChg chg="add del mod">
          <ac:chgData name="Kshitij Vishwakarma" userId="3fd7c9df-ea99-4b19-bf1e-6545f9830ecf" providerId="ADAL" clId="{541AE0B5-A8B9-4848-9986-C7A336429282}" dt="2021-11-25T15:47:56.055" v="49" actId="21"/>
          <ac:spMkLst>
            <pc:docMk/>
            <pc:sldMk cId="0" sldId="259"/>
            <ac:spMk id="8" creationId="{D9A51E2B-D4C8-4968-BD62-7442B0BE21C8}"/>
          </ac:spMkLst>
        </pc:spChg>
        <pc:spChg chg="add mod">
          <ac:chgData name="Kshitij Vishwakarma" userId="3fd7c9df-ea99-4b19-bf1e-6545f9830ecf" providerId="ADAL" clId="{541AE0B5-A8B9-4848-9986-C7A336429282}" dt="2021-11-25T16:38:21.292" v="591" actId="20577"/>
          <ac:spMkLst>
            <pc:docMk/>
            <pc:sldMk cId="0" sldId="259"/>
            <ac:spMk id="10" creationId="{30A890E1-D2E7-4949-88AB-2552DF39B1DD}"/>
          </ac:spMkLst>
        </pc:spChg>
        <pc:spChg chg="mod">
          <ac:chgData name="Kshitij Vishwakarma" userId="3fd7c9df-ea99-4b19-bf1e-6545f9830ecf" providerId="ADAL" clId="{541AE0B5-A8B9-4848-9986-C7A336429282}" dt="2021-11-25T15:48:33.661" v="52" actId="1076"/>
          <ac:spMkLst>
            <pc:docMk/>
            <pc:sldMk cId="0" sldId="259"/>
            <ac:spMk id="259" creationId="{00000000-0000-0000-0000-000000000000}"/>
          </ac:spMkLst>
        </pc:spChg>
        <pc:spChg chg="mod">
          <ac:chgData name="Kshitij Vishwakarma" userId="3fd7c9df-ea99-4b19-bf1e-6545f9830ecf" providerId="ADAL" clId="{541AE0B5-A8B9-4848-9986-C7A336429282}" dt="2021-11-25T15:47:36.514" v="9" actId="1076"/>
          <ac:spMkLst>
            <pc:docMk/>
            <pc:sldMk cId="0" sldId="259"/>
            <ac:spMk id="260" creationId="{00000000-0000-0000-0000-000000000000}"/>
          </ac:spMkLst>
        </pc:spChg>
        <pc:spChg chg="del mod">
          <ac:chgData name="Kshitij Vishwakarma" userId="3fd7c9df-ea99-4b19-bf1e-6545f9830ecf" providerId="ADAL" clId="{541AE0B5-A8B9-4848-9986-C7A336429282}" dt="2021-11-25T15:47:33.209" v="8" actId="21"/>
          <ac:spMkLst>
            <pc:docMk/>
            <pc:sldMk cId="0" sldId="259"/>
            <ac:spMk id="261" creationId="{00000000-0000-0000-0000-000000000000}"/>
          </ac:spMkLst>
        </pc:spChg>
        <pc:spChg chg="del mod">
          <ac:chgData name="Kshitij Vishwakarma" userId="3fd7c9df-ea99-4b19-bf1e-6545f9830ecf" providerId="ADAL" clId="{541AE0B5-A8B9-4848-9986-C7A336429282}" dt="2021-11-25T15:47:47.216" v="48"/>
          <ac:spMkLst>
            <pc:docMk/>
            <pc:sldMk cId="0" sldId="259"/>
            <ac:spMk id="262" creationId="{00000000-0000-0000-0000-000000000000}"/>
          </ac:spMkLst>
        </pc:spChg>
        <pc:cxnChg chg="mod">
          <ac:chgData name="Kshitij Vishwakarma" userId="3fd7c9df-ea99-4b19-bf1e-6545f9830ecf" providerId="ADAL" clId="{541AE0B5-A8B9-4848-9986-C7A336429282}" dt="2021-11-25T15:47:40.416" v="10" actId="1076"/>
          <ac:cxnSpMkLst>
            <pc:docMk/>
            <pc:sldMk cId="0" sldId="259"/>
            <ac:cxnSpMk id="263" creationId="{00000000-0000-0000-0000-000000000000}"/>
          </ac:cxnSpMkLst>
        </pc:cxnChg>
      </pc:sldChg>
      <pc:sldChg chg="addSp delSp modSp mod">
        <pc:chgData name="Kshitij Vishwakarma" userId="3fd7c9df-ea99-4b19-bf1e-6545f9830ecf" providerId="ADAL" clId="{541AE0B5-A8B9-4848-9986-C7A336429282}" dt="2021-11-25T17:27:55.288" v="851" actId="20577"/>
        <pc:sldMkLst>
          <pc:docMk/>
          <pc:sldMk cId="0" sldId="260"/>
        </pc:sldMkLst>
        <pc:spChg chg="add mod">
          <ac:chgData name="Kshitij Vishwakarma" userId="3fd7c9df-ea99-4b19-bf1e-6545f9830ecf" providerId="ADAL" clId="{541AE0B5-A8B9-4848-9986-C7A336429282}" dt="2021-11-25T17:27:55.288" v="851" actId="20577"/>
          <ac:spMkLst>
            <pc:docMk/>
            <pc:sldMk cId="0" sldId="260"/>
            <ac:spMk id="2" creationId="{8139EF27-949B-4069-92CE-59203F3A5C12}"/>
          </ac:spMkLst>
        </pc:spChg>
        <pc:spChg chg="mod">
          <ac:chgData name="Kshitij Vishwakarma" userId="3fd7c9df-ea99-4b19-bf1e-6545f9830ecf" providerId="ADAL" clId="{541AE0B5-A8B9-4848-9986-C7A336429282}" dt="2021-11-25T16:20:30.614" v="391" actId="1076"/>
          <ac:spMkLst>
            <pc:docMk/>
            <pc:sldMk cId="0" sldId="260"/>
            <ac:spMk id="268" creationId="{00000000-0000-0000-0000-000000000000}"/>
          </ac:spMkLst>
        </pc:spChg>
        <pc:spChg chg="mod">
          <ac:chgData name="Kshitij Vishwakarma" userId="3fd7c9df-ea99-4b19-bf1e-6545f9830ecf" providerId="ADAL" clId="{541AE0B5-A8B9-4848-9986-C7A336429282}" dt="2021-11-25T17:27:50.143" v="850" actId="1076"/>
          <ac:spMkLst>
            <pc:docMk/>
            <pc:sldMk cId="0" sldId="260"/>
            <ac:spMk id="269" creationId="{00000000-0000-0000-0000-000000000000}"/>
          </ac:spMkLst>
        </pc:spChg>
        <pc:spChg chg="del">
          <ac:chgData name="Kshitij Vishwakarma" userId="3fd7c9df-ea99-4b19-bf1e-6545f9830ecf" providerId="ADAL" clId="{541AE0B5-A8B9-4848-9986-C7A336429282}" dt="2021-11-25T15:56:07.199" v="76" actId="21"/>
          <ac:spMkLst>
            <pc:docMk/>
            <pc:sldMk cId="0" sldId="260"/>
            <ac:spMk id="271" creationId="{00000000-0000-0000-0000-000000000000}"/>
          </ac:spMkLst>
        </pc:spChg>
        <pc:picChg chg="mod">
          <ac:chgData name="Kshitij Vishwakarma" userId="3fd7c9df-ea99-4b19-bf1e-6545f9830ecf" providerId="ADAL" clId="{541AE0B5-A8B9-4848-9986-C7A336429282}" dt="2021-11-25T15:57:23.460" v="79" actId="1076"/>
          <ac:picMkLst>
            <pc:docMk/>
            <pc:sldMk cId="0" sldId="260"/>
            <ac:picMk id="270" creationId="{00000000-0000-0000-0000-000000000000}"/>
          </ac:picMkLst>
        </pc:picChg>
        <pc:cxnChg chg="mod">
          <ac:chgData name="Kshitij Vishwakarma" userId="3fd7c9df-ea99-4b19-bf1e-6545f9830ecf" providerId="ADAL" clId="{541AE0B5-A8B9-4848-9986-C7A336429282}" dt="2021-11-25T16:21:57.831" v="413" actId="1076"/>
          <ac:cxnSpMkLst>
            <pc:docMk/>
            <pc:sldMk cId="0" sldId="260"/>
            <ac:cxnSpMk id="272" creationId="{00000000-0000-0000-0000-000000000000}"/>
          </ac:cxnSpMkLst>
        </pc:cxnChg>
      </pc:sldChg>
      <pc:sldChg chg="del">
        <pc:chgData name="Kshitij Vishwakarma" userId="3fd7c9df-ea99-4b19-bf1e-6545f9830ecf" providerId="ADAL" clId="{541AE0B5-A8B9-4848-9986-C7A336429282}" dt="2021-11-25T16:36:11.864" v="547" actId="2696"/>
        <pc:sldMkLst>
          <pc:docMk/>
          <pc:sldMk cId="0" sldId="261"/>
        </pc:sldMkLst>
      </pc:sldChg>
      <pc:sldChg chg="modSp del mod">
        <pc:chgData name="Kshitij Vishwakarma" userId="3fd7c9df-ea99-4b19-bf1e-6545f9830ecf" providerId="ADAL" clId="{541AE0B5-A8B9-4848-9986-C7A336429282}" dt="2021-11-25T16:36:11.864" v="547" actId="2696"/>
        <pc:sldMkLst>
          <pc:docMk/>
          <pc:sldMk cId="0" sldId="262"/>
        </pc:sldMkLst>
        <pc:spChg chg="mod">
          <ac:chgData name="Kshitij Vishwakarma" userId="3fd7c9df-ea99-4b19-bf1e-6545f9830ecf" providerId="ADAL" clId="{541AE0B5-A8B9-4848-9986-C7A336429282}" dt="2021-11-25T16:12:49.361" v="311" actId="14100"/>
          <ac:spMkLst>
            <pc:docMk/>
            <pc:sldMk cId="0" sldId="262"/>
            <ac:spMk id="293" creationId="{00000000-0000-0000-0000-000000000000}"/>
          </ac:spMkLst>
        </pc:spChg>
      </pc:sldChg>
      <pc:sldChg chg="del">
        <pc:chgData name="Kshitij Vishwakarma" userId="3fd7c9df-ea99-4b19-bf1e-6545f9830ecf" providerId="ADAL" clId="{541AE0B5-A8B9-4848-9986-C7A336429282}" dt="2021-11-25T16:36:11.864" v="547" actId="2696"/>
        <pc:sldMkLst>
          <pc:docMk/>
          <pc:sldMk cId="0" sldId="263"/>
        </pc:sldMkLst>
      </pc:sldChg>
      <pc:sldChg chg="modSp mod">
        <pc:chgData name="Kshitij Vishwakarma" userId="3fd7c9df-ea99-4b19-bf1e-6545f9830ecf" providerId="ADAL" clId="{541AE0B5-A8B9-4848-9986-C7A336429282}" dt="2021-11-25T16:11:59.037" v="308"/>
        <pc:sldMkLst>
          <pc:docMk/>
          <pc:sldMk cId="0" sldId="264"/>
        </pc:sldMkLst>
        <pc:graphicFrameChg chg="modGraphic">
          <ac:chgData name="Kshitij Vishwakarma" userId="3fd7c9df-ea99-4b19-bf1e-6545f9830ecf" providerId="ADAL" clId="{541AE0B5-A8B9-4848-9986-C7A336429282}" dt="2021-11-25T16:11:59.037" v="308"/>
          <ac:graphicFrameMkLst>
            <pc:docMk/>
            <pc:sldMk cId="0" sldId="264"/>
            <ac:graphicFrameMk id="11" creationId="{1A0CEC27-907E-4992-BB8E-151DB367093D}"/>
          </ac:graphicFrameMkLst>
        </pc:graphicFrameChg>
      </pc:sldChg>
      <pc:sldChg chg="addSp modSp mod">
        <pc:chgData name="Kshitij Vishwakarma" userId="3fd7c9df-ea99-4b19-bf1e-6545f9830ecf" providerId="ADAL" clId="{541AE0B5-A8B9-4848-9986-C7A336429282}" dt="2021-11-25T16:09:35.725" v="298"/>
        <pc:sldMkLst>
          <pc:docMk/>
          <pc:sldMk cId="0" sldId="265"/>
        </pc:sldMkLst>
        <pc:spChg chg="mod">
          <ac:chgData name="Kshitij Vishwakarma" userId="3fd7c9df-ea99-4b19-bf1e-6545f9830ecf" providerId="ADAL" clId="{541AE0B5-A8B9-4848-9986-C7A336429282}" dt="2021-11-25T16:02:50.634" v="246" actId="207"/>
          <ac:spMkLst>
            <pc:docMk/>
            <pc:sldMk cId="0" sldId="265"/>
            <ac:spMk id="319" creationId="{00000000-0000-0000-0000-000000000000}"/>
          </ac:spMkLst>
        </pc:spChg>
        <pc:spChg chg="mod">
          <ac:chgData name="Kshitij Vishwakarma" userId="3fd7c9df-ea99-4b19-bf1e-6545f9830ecf" providerId="ADAL" clId="{541AE0B5-A8B9-4848-9986-C7A336429282}" dt="2021-11-25T16:02:50.634" v="246" actId="207"/>
          <ac:spMkLst>
            <pc:docMk/>
            <pc:sldMk cId="0" sldId="265"/>
            <ac:spMk id="320" creationId="{00000000-0000-0000-0000-000000000000}"/>
          </ac:spMkLst>
        </pc:spChg>
        <pc:graphicFrameChg chg="add mod modGraphic">
          <ac:chgData name="Kshitij Vishwakarma" userId="3fd7c9df-ea99-4b19-bf1e-6545f9830ecf" providerId="ADAL" clId="{541AE0B5-A8B9-4848-9986-C7A336429282}" dt="2021-11-25T16:09:35.725" v="298"/>
          <ac:graphicFrameMkLst>
            <pc:docMk/>
            <pc:sldMk cId="0" sldId="265"/>
            <ac:graphicFrameMk id="2" creationId="{772E91B4-FEDF-400F-A2D6-B10A7C56181E}"/>
          </ac:graphicFrameMkLst>
        </pc:graphicFrameChg>
        <pc:cxnChg chg="mod">
          <ac:chgData name="Kshitij Vishwakarma" userId="3fd7c9df-ea99-4b19-bf1e-6545f9830ecf" providerId="ADAL" clId="{541AE0B5-A8B9-4848-9986-C7A336429282}" dt="2021-11-25T16:01:25.238" v="239" actId="1076"/>
          <ac:cxnSpMkLst>
            <pc:docMk/>
            <pc:sldMk cId="0" sldId="265"/>
            <ac:cxnSpMk id="321" creationId="{00000000-0000-0000-0000-000000000000}"/>
          </ac:cxnSpMkLst>
        </pc:cxnChg>
      </pc:sldChg>
      <pc:sldChg chg="addSp delSp modSp mod">
        <pc:chgData name="Kshitij Vishwakarma" userId="3fd7c9df-ea99-4b19-bf1e-6545f9830ecf" providerId="ADAL" clId="{541AE0B5-A8B9-4848-9986-C7A336429282}" dt="2021-11-25T16:30:05.258" v="539" actId="14100"/>
        <pc:sldMkLst>
          <pc:docMk/>
          <pc:sldMk cId="0" sldId="266"/>
        </pc:sldMkLst>
        <pc:spChg chg="mod">
          <ac:chgData name="Kshitij Vishwakarma" userId="3fd7c9df-ea99-4b19-bf1e-6545f9830ecf" providerId="ADAL" clId="{541AE0B5-A8B9-4848-9986-C7A336429282}" dt="2021-11-25T16:29:32.130" v="535" actId="207"/>
          <ac:spMkLst>
            <pc:docMk/>
            <pc:sldMk cId="0" sldId="266"/>
            <ac:spMk id="327" creationId="{00000000-0000-0000-0000-000000000000}"/>
          </ac:spMkLst>
        </pc:spChg>
        <pc:spChg chg="mod">
          <ac:chgData name="Kshitij Vishwakarma" userId="3fd7c9df-ea99-4b19-bf1e-6545f9830ecf" providerId="ADAL" clId="{541AE0B5-A8B9-4848-9986-C7A336429282}" dt="2021-11-25T16:30:05.258" v="539" actId="14100"/>
          <ac:spMkLst>
            <pc:docMk/>
            <pc:sldMk cId="0" sldId="266"/>
            <ac:spMk id="328" creationId="{00000000-0000-0000-0000-000000000000}"/>
          </ac:spMkLst>
        </pc:spChg>
        <pc:spChg chg="mod">
          <ac:chgData name="Kshitij Vishwakarma" userId="3fd7c9df-ea99-4b19-bf1e-6545f9830ecf" providerId="ADAL" clId="{541AE0B5-A8B9-4848-9986-C7A336429282}" dt="2021-11-25T16:29:46.653" v="536" actId="1076"/>
          <ac:spMkLst>
            <pc:docMk/>
            <pc:sldMk cId="0" sldId="266"/>
            <ac:spMk id="329" creationId="{00000000-0000-0000-0000-000000000000}"/>
          </ac:spMkLst>
        </pc:spChg>
        <pc:spChg chg="mod">
          <ac:chgData name="Kshitij Vishwakarma" userId="3fd7c9df-ea99-4b19-bf1e-6545f9830ecf" providerId="ADAL" clId="{541AE0B5-A8B9-4848-9986-C7A336429282}" dt="2021-11-25T16:25:38.722" v="512" actId="20577"/>
          <ac:spMkLst>
            <pc:docMk/>
            <pc:sldMk cId="0" sldId="266"/>
            <ac:spMk id="330" creationId="{00000000-0000-0000-0000-000000000000}"/>
          </ac:spMkLst>
        </pc:spChg>
        <pc:graphicFrameChg chg="add del mod">
          <ac:chgData name="Kshitij Vishwakarma" userId="3fd7c9df-ea99-4b19-bf1e-6545f9830ecf" providerId="ADAL" clId="{541AE0B5-A8B9-4848-9986-C7A336429282}" dt="2021-11-25T16:26:59.844" v="518"/>
          <ac:graphicFrameMkLst>
            <pc:docMk/>
            <pc:sldMk cId="0" sldId="266"/>
            <ac:graphicFrameMk id="2" creationId="{C82509F3-E5AD-4F95-8EF8-A15263683AF0}"/>
          </ac:graphicFrameMkLst>
        </pc:graphicFrameChg>
        <pc:graphicFrameChg chg="add mod modGraphic">
          <ac:chgData name="Kshitij Vishwakarma" userId="3fd7c9df-ea99-4b19-bf1e-6545f9830ecf" providerId="ADAL" clId="{541AE0B5-A8B9-4848-9986-C7A336429282}" dt="2021-11-25T16:29:19.811" v="534" actId="1076"/>
          <ac:graphicFrameMkLst>
            <pc:docMk/>
            <pc:sldMk cId="0" sldId="266"/>
            <ac:graphicFrameMk id="3" creationId="{C8FD0D2A-7428-40E3-BC12-F06A61320A9A}"/>
          </ac:graphicFrameMkLst>
        </pc:graphicFrameChg>
        <pc:picChg chg="mod">
          <ac:chgData name="Kshitij Vishwakarma" userId="3fd7c9df-ea99-4b19-bf1e-6545f9830ecf" providerId="ADAL" clId="{541AE0B5-A8B9-4848-9986-C7A336429282}" dt="2021-11-25T16:29:32.130" v="535" actId="207"/>
          <ac:picMkLst>
            <pc:docMk/>
            <pc:sldMk cId="0" sldId="266"/>
            <ac:picMk id="326" creationId="{00000000-0000-0000-0000-000000000000}"/>
          </ac:picMkLst>
        </pc:picChg>
        <pc:cxnChg chg="mod">
          <ac:chgData name="Kshitij Vishwakarma" userId="3fd7c9df-ea99-4b19-bf1e-6545f9830ecf" providerId="ADAL" clId="{541AE0B5-A8B9-4848-9986-C7A336429282}" dt="2021-11-25T16:28:26.623" v="524" actId="14100"/>
          <ac:cxnSpMkLst>
            <pc:docMk/>
            <pc:sldMk cId="0" sldId="266"/>
            <ac:cxnSpMk id="331" creationId="{00000000-0000-0000-0000-000000000000}"/>
          </ac:cxnSpMkLst>
        </pc:cxnChg>
      </pc:sldChg>
      <pc:sldChg chg="addSp delSp modSp mod">
        <pc:chgData name="Kshitij Vishwakarma" userId="3fd7c9df-ea99-4b19-bf1e-6545f9830ecf" providerId="ADAL" clId="{541AE0B5-A8B9-4848-9986-C7A336429282}" dt="2021-11-25T16:49:44.213" v="780" actId="108"/>
        <pc:sldMkLst>
          <pc:docMk/>
          <pc:sldMk cId="0" sldId="268"/>
        </pc:sldMkLst>
        <pc:spChg chg="add del mod">
          <ac:chgData name="Kshitij Vishwakarma" userId="3fd7c9df-ea99-4b19-bf1e-6545f9830ecf" providerId="ADAL" clId="{541AE0B5-A8B9-4848-9986-C7A336429282}" dt="2021-11-25T16:40:41.635" v="613" actId="21"/>
          <ac:spMkLst>
            <pc:docMk/>
            <pc:sldMk cId="0" sldId="268"/>
            <ac:spMk id="3" creationId="{565AEC34-E3F8-4DAD-97EE-1E73CA5A93D5}"/>
          </ac:spMkLst>
        </pc:spChg>
        <pc:spChg chg="add del mod">
          <ac:chgData name="Kshitij Vishwakarma" userId="3fd7c9df-ea99-4b19-bf1e-6545f9830ecf" providerId="ADAL" clId="{541AE0B5-A8B9-4848-9986-C7A336429282}" dt="2021-11-25T16:42:20.220" v="642" actId="21"/>
          <ac:spMkLst>
            <pc:docMk/>
            <pc:sldMk cId="0" sldId="268"/>
            <ac:spMk id="5" creationId="{FF98EA46-DCB7-4812-AAA5-65FC4164EDA1}"/>
          </ac:spMkLst>
        </pc:spChg>
        <pc:spChg chg="add del mod">
          <ac:chgData name="Kshitij Vishwakarma" userId="3fd7c9df-ea99-4b19-bf1e-6545f9830ecf" providerId="ADAL" clId="{541AE0B5-A8B9-4848-9986-C7A336429282}" dt="2021-11-25T16:42:20.220" v="642" actId="21"/>
          <ac:spMkLst>
            <pc:docMk/>
            <pc:sldMk cId="0" sldId="268"/>
            <ac:spMk id="7" creationId="{B8F6D341-B3D4-4209-A7AB-E1BE5C093EFB}"/>
          </ac:spMkLst>
        </pc:spChg>
        <pc:spChg chg="add del mod">
          <ac:chgData name="Kshitij Vishwakarma" userId="3fd7c9df-ea99-4b19-bf1e-6545f9830ecf" providerId="ADAL" clId="{541AE0B5-A8B9-4848-9986-C7A336429282}" dt="2021-11-25T16:42:20.220" v="642" actId="21"/>
          <ac:spMkLst>
            <pc:docMk/>
            <pc:sldMk cId="0" sldId="268"/>
            <ac:spMk id="9" creationId="{2E5A7DA4-EA0B-4B1F-A405-6D3532104F52}"/>
          </ac:spMkLst>
        </pc:spChg>
        <pc:spChg chg="add del mod">
          <ac:chgData name="Kshitij Vishwakarma" userId="3fd7c9df-ea99-4b19-bf1e-6545f9830ecf" providerId="ADAL" clId="{541AE0B5-A8B9-4848-9986-C7A336429282}" dt="2021-11-25T16:42:20.220" v="642" actId="21"/>
          <ac:spMkLst>
            <pc:docMk/>
            <pc:sldMk cId="0" sldId="268"/>
            <ac:spMk id="11" creationId="{51CBB8A2-1572-492E-BB36-1E53A059AD74}"/>
          </ac:spMkLst>
        </pc:spChg>
        <pc:spChg chg="add del mod">
          <ac:chgData name="Kshitij Vishwakarma" userId="3fd7c9df-ea99-4b19-bf1e-6545f9830ecf" providerId="ADAL" clId="{541AE0B5-A8B9-4848-9986-C7A336429282}" dt="2021-11-25T16:42:20.220" v="642" actId="21"/>
          <ac:spMkLst>
            <pc:docMk/>
            <pc:sldMk cId="0" sldId="268"/>
            <ac:spMk id="13" creationId="{4074358C-0C98-4BFF-B847-9DA288C1154D}"/>
          </ac:spMkLst>
        </pc:spChg>
        <pc:spChg chg="add del mod">
          <ac:chgData name="Kshitij Vishwakarma" userId="3fd7c9df-ea99-4b19-bf1e-6545f9830ecf" providerId="ADAL" clId="{541AE0B5-A8B9-4848-9986-C7A336429282}" dt="2021-11-25T16:42:38.994" v="647" actId="21"/>
          <ac:spMkLst>
            <pc:docMk/>
            <pc:sldMk cId="0" sldId="268"/>
            <ac:spMk id="19" creationId="{51FEF9EC-FDDC-4420-BA81-3B2A67D6DC9D}"/>
          </ac:spMkLst>
        </pc:spChg>
        <pc:spChg chg="add del mod">
          <ac:chgData name="Kshitij Vishwakarma" userId="3fd7c9df-ea99-4b19-bf1e-6545f9830ecf" providerId="ADAL" clId="{541AE0B5-A8B9-4848-9986-C7A336429282}" dt="2021-11-25T16:47:14.829" v="742" actId="20577"/>
          <ac:spMkLst>
            <pc:docMk/>
            <pc:sldMk cId="0" sldId="268"/>
            <ac:spMk id="21" creationId="{8100C66A-4C45-44DC-BFBE-6ED7746EA0F1}"/>
          </ac:spMkLst>
        </pc:spChg>
        <pc:spChg chg="add del mod">
          <ac:chgData name="Kshitij Vishwakarma" userId="3fd7c9df-ea99-4b19-bf1e-6545f9830ecf" providerId="ADAL" clId="{541AE0B5-A8B9-4848-9986-C7A336429282}" dt="2021-11-25T16:42:38.994" v="647" actId="21"/>
          <ac:spMkLst>
            <pc:docMk/>
            <pc:sldMk cId="0" sldId="268"/>
            <ac:spMk id="22" creationId="{D2E2E4FA-9123-4640-A285-72AFBAAE72B0}"/>
          </ac:spMkLst>
        </pc:spChg>
        <pc:spChg chg="add del mod">
          <ac:chgData name="Kshitij Vishwakarma" userId="3fd7c9df-ea99-4b19-bf1e-6545f9830ecf" providerId="ADAL" clId="{541AE0B5-A8B9-4848-9986-C7A336429282}" dt="2021-11-25T16:42:38.994" v="647" actId="21"/>
          <ac:spMkLst>
            <pc:docMk/>
            <pc:sldMk cId="0" sldId="268"/>
            <ac:spMk id="24" creationId="{3261192C-E024-4A39-A51F-5A369D8860E0}"/>
          </ac:spMkLst>
        </pc:spChg>
        <pc:spChg chg="add del mod">
          <ac:chgData name="Kshitij Vishwakarma" userId="3fd7c9df-ea99-4b19-bf1e-6545f9830ecf" providerId="ADAL" clId="{541AE0B5-A8B9-4848-9986-C7A336429282}" dt="2021-11-25T16:42:38.994" v="647" actId="21"/>
          <ac:spMkLst>
            <pc:docMk/>
            <pc:sldMk cId="0" sldId="268"/>
            <ac:spMk id="26" creationId="{3DD8E0BD-D09F-49C4-B098-FE25A76E56EA}"/>
          </ac:spMkLst>
        </pc:spChg>
        <pc:spChg chg="add del mod">
          <ac:chgData name="Kshitij Vishwakarma" userId="3fd7c9df-ea99-4b19-bf1e-6545f9830ecf" providerId="ADAL" clId="{541AE0B5-A8B9-4848-9986-C7A336429282}" dt="2021-11-25T16:42:38.994" v="647" actId="21"/>
          <ac:spMkLst>
            <pc:docMk/>
            <pc:sldMk cId="0" sldId="268"/>
            <ac:spMk id="28" creationId="{51A74319-219F-465E-8C54-E514D79FD6AC}"/>
          </ac:spMkLst>
        </pc:spChg>
        <pc:spChg chg="add del mod">
          <ac:chgData name="Kshitij Vishwakarma" userId="3fd7c9df-ea99-4b19-bf1e-6545f9830ecf" providerId="ADAL" clId="{541AE0B5-A8B9-4848-9986-C7A336429282}" dt="2021-11-25T16:43:10.461" v="657" actId="21"/>
          <ac:spMkLst>
            <pc:docMk/>
            <pc:sldMk cId="0" sldId="268"/>
            <ac:spMk id="30" creationId="{390C9D2E-DD0B-4D84-8699-38DF9D49FBC4}"/>
          </ac:spMkLst>
        </pc:spChg>
        <pc:spChg chg="add del mod">
          <ac:chgData name="Kshitij Vishwakarma" userId="3fd7c9df-ea99-4b19-bf1e-6545f9830ecf" providerId="ADAL" clId="{541AE0B5-A8B9-4848-9986-C7A336429282}" dt="2021-11-25T16:45:10.491" v="690" actId="21"/>
          <ac:spMkLst>
            <pc:docMk/>
            <pc:sldMk cId="0" sldId="268"/>
            <ac:spMk id="32" creationId="{3B440470-8A1D-41D9-9A62-7D9B5D528813}"/>
          </ac:spMkLst>
        </pc:spChg>
        <pc:spChg chg="add mod">
          <ac:chgData name="Kshitij Vishwakarma" userId="3fd7c9df-ea99-4b19-bf1e-6545f9830ecf" providerId="ADAL" clId="{541AE0B5-A8B9-4848-9986-C7A336429282}" dt="2021-11-25T16:49:44.213" v="780" actId="108"/>
          <ac:spMkLst>
            <pc:docMk/>
            <pc:sldMk cId="0" sldId="268"/>
            <ac:spMk id="33" creationId="{0E6AFD51-9274-4AA7-9DD1-89DEBFDF45F9}"/>
          </ac:spMkLst>
        </pc:spChg>
        <pc:spChg chg="del">
          <ac:chgData name="Kshitij Vishwakarma" userId="3fd7c9df-ea99-4b19-bf1e-6545f9830ecf" providerId="ADAL" clId="{541AE0B5-A8B9-4848-9986-C7A336429282}" dt="2021-11-25T16:40:33.093" v="612" actId="21"/>
          <ac:spMkLst>
            <pc:docMk/>
            <pc:sldMk cId="0" sldId="268"/>
            <ac:spMk id="342" creationId="{00000000-0000-0000-0000-000000000000}"/>
          </ac:spMkLst>
        </pc:spChg>
        <pc:spChg chg="add del mod">
          <ac:chgData name="Kshitij Vishwakarma" userId="3fd7c9df-ea99-4b19-bf1e-6545f9830ecf" providerId="ADAL" clId="{541AE0B5-A8B9-4848-9986-C7A336429282}" dt="2021-11-25T16:42:52.938" v="650" actId="1076"/>
          <ac:spMkLst>
            <pc:docMk/>
            <pc:sldMk cId="0" sldId="268"/>
            <ac:spMk id="343" creationId="{00000000-0000-0000-0000-000000000000}"/>
          </ac:spMkLst>
        </pc:spChg>
        <pc:spChg chg="del mod">
          <ac:chgData name="Kshitij Vishwakarma" userId="3fd7c9df-ea99-4b19-bf1e-6545f9830ecf" providerId="ADAL" clId="{541AE0B5-A8B9-4848-9986-C7A336429282}" dt="2021-11-25T16:40:56.731" v="634"/>
          <ac:spMkLst>
            <pc:docMk/>
            <pc:sldMk cId="0" sldId="268"/>
            <ac:spMk id="344" creationId="{00000000-0000-0000-0000-000000000000}"/>
          </ac:spMkLst>
        </pc:spChg>
        <pc:spChg chg="add del mod">
          <ac:chgData name="Kshitij Vishwakarma" userId="3fd7c9df-ea99-4b19-bf1e-6545f9830ecf" providerId="ADAL" clId="{541AE0B5-A8B9-4848-9986-C7A336429282}" dt="2021-11-25T16:43:01.007" v="656" actId="21"/>
          <ac:spMkLst>
            <pc:docMk/>
            <pc:sldMk cId="0" sldId="268"/>
            <ac:spMk id="345" creationId="{00000000-0000-0000-0000-000000000000}"/>
          </ac:spMkLst>
        </pc:spChg>
        <pc:spChg chg="add del mod">
          <ac:chgData name="Kshitij Vishwakarma" userId="3fd7c9df-ea99-4b19-bf1e-6545f9830ecf" providerId="ADAL" clId="{541AE0B5-A8B9-4848-9986-C7A336429282}" dt="2021-11-25T16:43:17.803" v="658" actId="21"/>
          <ac:spMkLst>
            <pc:docMk/>
            <pc:sldMk cId="0" sldId="268"/>
            <ac:spMk id="346" creationId="{00000000-0000-0000-0000-000000000000}"/>
          </ac:spMkLst>
        </pc:spChg>
        <pc:spChg chg="add del mod">
          <ac:chgData name="Kshitij Vishwakarma" userId="3fd7c9df-ea99-4b19-bf1e-6545f9830ecf" providerId="ADAL" clId="{541AE0B5-A8B9-4848-9986-C7A336429282}" dt="2021-11-25T16:49:44.213" v="780" actId="108"/>
          <ac:spMkLst>
            <pc:docMk/>
            <pc:sldMk cId="0" sldId="268"/>
            <ac:spMk id="347" creationId="{00000000-0000-0000-0000-000000000000}"/>
          </ac:spMkLst>
        </pc:spChg>
        <pc:spChg chg="add del mod">
          <ac:chgData name="Kshitij Vishwakarma" userId="3fd7c9df-ea99-4b19-bf1e-6545f9830ecf" providerId="ADAL" clId="{541AE0B5-A8B9-4848-9986-C7A336429282}" dt="2021-11-25T16:44:43.572" v="686" actId="21"/>
          <ac:spMkLst>
            <pc:docMk/>
            <pc:sldMk cId="0" sldId="268"/>
            <ac:spMk id="348" creationId="{00000000-0000-0000-0000-000000000000}"/>
          </ac:spMkLst>
        </pc:spChg>
        <pc:spChg chg="add del mod">
          <ac:chgData name="Kshitij Vishwakarma" userId="3fd7c9df-ea99-4b19-bf1e-6545f9830ecf" providerId="ADAL" clId="{541AE0B5-A8B9-4848-9986-C7A336429282}" dt="2021-11-25T16:45:02.486" v="689" actId="21"/>
          <ac:spMkLst>
            <pc:docMk/>
            <pc:sldMk cId="0" sldId="268"/>
            <ac:spMk id="349" creationId="{00000000-0000-0000-0000-000000000000}"/>
          </ac:spMkLst>
        </pc:spChg>
        <pc:spChg chg="add del mod">
          <ac:chgData name="Kshitij Vishwakarma" userId="3fd7c9df-ea99-4b19-bf1e-6545f9830ecf" providerId="ADAL" clId="{541AE0B5-A8B9-4848-9986-C7A336429282}" dt="2021-11-25T16:48:03.991" v="748" actId="1076"/>
          <ac:spMkLst>
            <pc:docMk/>
            <pc:sldMk cId="0" sldId="268"/>
            <ac:spMk id="350" creationId="{00000000-0000-0000-0000-000000000000}"/>
          </ac:spMkLst>
        </pc:spChg>
        <pc:spChg chg="add del mod">
          <ac:chgData name="Kshitij Vishwakarma" userId="3fd7c9df-ea99-4b19-bf1e-6545f9830ecf" providerId="ADAL" clId="{541AE0B5-A8B9-4848-9986-C7A336429282}" dt="2021-11-25T16:42:52.938" v="650" actId="1076"/>
          <ac:spMkLst>
            <pc:docMk/>
            <pc:sldMk cId="0" sldId="268"/>
            <ac:spMk id="351" creationId="{00000000-0000-0000-0000-000000000000}"/>
          </ac:spMkLst>
        </pc:spChg>
        <pc:spChg chg="add del mod">
          <ac:chgData name="Kshitij Vishwakarma" userId="3fd7c9df-ea99-4b19-bf1e-6545f9830ecf" providerId="ADAL" clId="{541AE0B5-A8B9-4848-9986-C7A336429282}" dt="2021-11-25T16:42:52.938" v="650" actId="1076"/>
          <ac:spMkLst>
            <pc:docMk/>
            <pc:sldMk cId="0" sldId="268"/>
            <ac:spMk id="352" creationId="{00000000-0000-0000-0000-000000000000}"/>
          </ac:spMkLst>
        </pc:spChg>
        <pc:spChg chg="add del mod">
          <ac:chgData name="Kshitij Vishwakarma" userId="3fd7c9df-ea99-4b19-bf1e-6545f9830ecf" providerId="ADAL" clId="{541AE0B5-A8B9-4848-9986-C7A336429282}" dt="2021-11-25T16:42:52.938" v="650" actId="1076"/>
          <ac:spMkLst>
            <pc:docMk/>
            <pc:sldMk cId="0" sldId="268"/>
            <ac:spMk id="353" creationId="{00000000-0000-0000-0000-000000000000}"/>
          </ac:spMkLst>
        </pc:spChg>
        <pc:spChg chg="add del mod">
          <ac:chgData name="Kshitij Vishwakarma" userId="3fd7c9df-ea99-4b19-bf1e-6545f9830ecf" providerId="ADAL" clId="{541AE0B5-A8B9-4848-9986-C7A336429282}" dt="2021-11-25T16:47:23.862" v="743" actId="1076"/>
          <ac:spMkLst>
            <pc:docMk/>
            <pc:sldMk cId="0" sldId="268"/>
            <ac:spMk id="354" creationId="{00000000-0000-0000-0000-000000000000}"/>
          </ac:spMkLst>
        </pc:spChg>
        <pc:cxnChg chg="add del mod">
          <ac:chgData name="Kshitij Vishwakarma" userId="3fd7c9df-ea99-4b19-bf1e-6545f9830ecf" providerId="ADAL" clId="{541AE0B5-A8B9-4848-9986-C7A336429282}" dt="2021-11-25T16:43:42.714" v="661" actId="1076"/>
          <ac:cxnSpMkLst>
            <pc:docMk/>
            <pc:sldMk cId="0" sldId="268"/>
            <ac:cxnSpMk id="355" creationId="{00000000-0000-0000-0000-000000000000}"/>
          </ac:cxnSpMkLst>
        </pc:cxnChg>
        <pc:cxnChg chg="add del mod">
          <ac:chgData name="Kshitij Vishwakarma" userId="3fd7c9df-ea99-4b19-bf1e-6545f9830ecf" providerId="ADAL" clId="{541AE0B5-A8B9-4848-9986-C7A336429282}" dt="2021-11-25T16:47:55.625" v="747" actId="1076"/>
          <ac:cxnSpMkLst>
            <pc:docMk/>
            <pc:sldMk cId="0" sldId="268"/>
            <ac:cxnSpMk id="356" creationId="{00000000-0000-0000-0000-000000000000}"/>
          </ac:cxnSpMkLst>
        </pc:cxnChg>
        <pc:cxnChg chg="add del mod">
          <ac:chgData name="Kshitij Vishwakarma" userId="3fd7c9df-ea99-4b19-bf1e-6545f9830ecf" providerId="ADAL" clId="{541AE0B5-A8B9-4848-9986-C7A336429282}" dt="2021-11-25T16:42:52.938" v="650" actId="1076"/>
          <ac:cxnSpMkLst>
            <pc:docMk/>
            <pc:sldMk cId="0" sldId="268"/>
            <ac:cxnSpMk id="357" creationId="{00000000-0000-0000-0000-000000000000}"/>
          </ac:cxnSpMkLst>
        </pc:cxnChg>
        <pc:cxnChg chg="add del mod">
          <ac:chgData name="Kshitij Vishwakarma" userId="3fd7c9df-ea99-4b19-bf1e-6545f9830ecf" providerId="ADAL" clId="{541AE0B5-A8B9-4848-9986-C7A336429282}" dt="2021-11-25T16:42:52.938" v="650" actId="1076"/>
          <ac:cxnSpMkLst>
            <pc:docMk/>
            <pc:sldMk cId="0" sldId="268"/>
            <ac:cxnSpMk id="358" creationId="{00000000-0000-0000-0000-000000000000}"/>
          </ac:cxnSpMkLst>
        </pc:cxnChg>
      </pc:sldChg>
      <pc:sldChg chg="delSp modSp del mod">
        <pc:chgData name="Kshitij Vishwakarma" userId="3fd7c9df-ea99-4b19-bf1e-6545f9830ecf" providerId="ADAL" clId="{541AE0B5-A8B9-4848-9986-C7A336429282}" dt="2021-11-25T16:56:48.513" v="837" actId="2696"/>
        <pc:sldMkLst>
          <pc:docMk/>
          <pc:sldMk cId="0" sldId="269"/>
        </pc:sldMkLst>
        <pc:spChg chg="mod">
          <ac:chgData name="Kshitij Vishwakarma" userId="3fd7c9df-ea99-4b19-bf1e-6545f9830ecf" providerId="ADAL" clId="{541AE0B5-A8B9-4848-9986-C7A336429282}" dt="2021-11-25T16:50:45.006" v="815" actId="20577"/>
          <ac:spMkLst>
            <pc:docMk/>
            <pc:sldMk cId="0" sldId="269"/>
            <ac:spMk id="365" creationId="{00000000-0000-0000-0000-000000000000}"/>
          </ac:spMkLst>
        </pc:spChg>
        <pc:spChg chg="mod">
          <ac:chgData name="Kshitij Vishwakarma" userId="3fd7c9df-ea99-4b19-bf1e-6545f9830ecf" providerId="ADAL" clId="{541AE0B5-A8B9-4848-9986-C7A336429282}" dt="2021-11-25T16:51:22.329" v="822" actId="1076"/>
          <ac:spMkLst>
            <pc:docMk/>
            <pc:sldMk cId="0" sldId="269"/>
            <ac:spMk id="366" creationId="{00000000-0000-0000-0000-000000000000}"/>
          </ac:spMkLst>
        </pc:spChg>
        <pc:spChg chg="mod">
          <ac:chgData name="Kshitij Vishwakarma" userId="3fd7c9df-ea99-4b19-bf1e-6545f9830ecf" providerId="ADAL" clId="{541AE0B5-A8B9-4848-9986-C7A336429282}" dt="2021-11-25T16:51:25.659" v="823" actId="20577"/>
          <ac:spMkLst>
            <pc:docMk/>
            <pc:sldMk cId="0" sldId="269"/>
            <ac:spMk id="367" creationId="{00000000-0000-0000-0000-000000000000}"/>
          </ac:spMkLst>
        </pc:spChg>
        <pc:spChg chg="mod">
          <ac:chgData name="Kshitij Vishwakarma" userId="3fd7c9df-ea99-4b19-bf1e-6545f9830ecf" providerId="ADAL" clId="{541AE0B5-A8B9-4848-9986-C7A336429282}" dt="2021-11-25T16:51:04.390" v="818" actId="1076"/>
          <ac:spMkLst>
            <pc:docMk/>
            <pc:sldMk cId="0" sldId="269"/>
            <ac:spMk id="368" creationId="{00000000-0000-0000-0000-000000000000}"/>
          </ac:spMkLst>
        </pc:spChg>
        <pc:spChg chg="mod">
          <ac:chgData name="Kshitij Vishwakarma" userId="3fd7c9df-ea99-4b19-bf1e-6545f9830ecf" providerId="ADAL" clId="{541AE0B5-A8B9-4848-9986-C7A336429282}" dt="2021-11-25T16:52:01.054" v="824" actId="20577"/>
          <ac:spMkLst>
            <pc:docMk/>
            <pc:sldMk cId="0" sldId="269"/>
            <ac:spMk id="369" creationId="{00000000-0000-0000-0000-000000000000}"/>
          </ac:spMkLst>
        </pc:spChg>
        <pc:spChg chg="mod">
          <ac:chgData name="Kshitij Vishwakarma" userId="3fd7c9df-ea99-4b19-bf1e-6545f9830ecf" providerId="ADAL" clId="{541AE0B5-A8B9-4848-9986-C7A336429282}" dt="2021-11-25T16:50:33.996" v="813" actId="1076"/>
          <ac:spMkLst>
            <pc:docMk/>
            <pc:sldMk cId="0" sldId="269"/>
            <ac:spMk id="370" creationId="{00000000-0000-0000-0000-000000000000}"/>
          </ac:spMkLst>
        </pc:spChg>
        <pc:spChg chg="del">
          <ac:chgData name="Kshitij Vishwakarma" userId="3fd7c9df-ea99-4b19-bf1e-6545f9830ecf" providerId="ADAL" clId="{541AE0B5-A8B9-4848-9986-C7A336429282}" dt="2021-11-25T16:50:21.221" v="810" actId="21"/>
          <ac:spMkLst>
            <pc:docMk/>
            <pc:sldMk cId="0" sldId="269"/>
            <ac:spMk id="371" creationId="{00000000-0000-0000-0000-000000000000}"/>
          </ac:spMkLst>
        </pc:spChg>
        <pc:picChg chg="del mod">
          <ac:chgData name="Kshitij Vishwakarma" userId="3fd7c9df-ea99-4b19-bf1e-6545f9830ecf" providerId="ADAL" clId="{541AE0B5-A8B9-4848-9986-C7A336429282}" dt="2021-11-25T16:51:00.737" v="817" actId="21"/>
          <ac:picMkLst>
            <pc:docMk/>
            <pc:sldMk cId="0" sldId="269"/>
            <ac:picMk id="363" creationId="{00000000-0000-0000-0000-000000000000}"/>
          </ac:picMkLst>
        </pc:picChg>
        <pc:picChg chg="del">
          <ac:chgData name="Kshitij Vishwakarma" userId="3fd7c9df-ea99-4b19-bf1e-6545f9830ecf" providerId="ADAL" clId="{541AE0B5-A8B9-4848-9986-C7A336429282}" dt="2021-11-25T16:50:56.957" v="816" actId="21"/>
          <ac:picMkLst>
            <pc:docMk/>
            <pc:sldMk cId="0" sldId="269"/>
            <ac:picMk id="364" creationId="{00000000-0000-0000-0000-000000000000}"/>
          </ac:picMkLst>
        </pc:picChg>
      </pc:sldChg>
      <pc:sldChg chg="del">
        <pc:chgData name="Kshitij Vishwakarma" userId="3fd7c9df-ea99-4b19-bf1e-6545f9830ecf" providerId="ADAL" clId="{541AE0B5-A8B9-4848-9986-C7A336429282}" dt="2021-11-25T16:56:48.513" v="837" actId="2696"/>
        <pc:sldMkLst>
          <pc:docMk/>
          <pc:sldMk cId="0" sldId="270"/>
        </pc:sldMkLst>
      </pc:sldChg>
      <pc:sldChg chg="del">
        <pc:chgData name="Kshitij Vishwakarma" userId="3fd7c9df-ea99-4b19-bf1e-6545f9830ecf" providerId="ADAL" clId="{541AE0B5-A8B9-4848-9986-C7A336429282}" dt="2021-11-25T16:56:48.513" v="837" actId="2696"/>
        <pc:sldMkLst>
          <pc:docMk/>
          <pc:sldMk cId="0" sldId="271"/>
        </pc:sldMkLst>
      </pc:sldChg>
      <pc:sldChg chg="del">
        <pc:chgData name="Kshitij Vishwakarma" userId="3fd7c9df-ea99-4b19-bf1e-6545f9830ecf" providerId="ADAL" clId="{541AE0B5-A8B9-4848-9986-C7A336429282}" dt="2021-11-25T16:56:48.513" v="837" actId="2696"/>
        <pc:sldMkLst>
          <pc:docMk/>
          <pc:sldMk cId="0" sldId="272"/>
        </pc:sldMkLst>
      </pc:sldChg>
      <pc:sldChg chg="del">
        <pc:chgData name="Kshitij Vishwakarma" userId="3fd7c9df-ea99-4b19-bf1e-6545f9830ecf" providerId="ADAL" clId="{541AE0B5-A8B9-4848-9986-C7A336429282}" dt="2021-11-25T16:56:48.513" v="837" actId="2696"/>
        <pc:sldMkLst>
          <pc:docMk/>
          <pc:sldMk cId="0" sldId="273"/>
        </pc:sldMkLst>
      </pc:sldChg>
      <pc:sldChg chg="del">
        <pc:chgData name="Kshitij Vishwakarma" userId="3fd7c9df-ea99-4b19-bf1e-6545f9830ecf" providerId="ADAL" clId="{541AE0B5-A8B9-4848-9986-C7A336429282}" dt="2021-11-25T16:56:48.513" v="837" actId="2696"/>
        <pc:sldMkLst>
          <pc:docMk/>
          <pc:sldMk cId="0" sldId="274"/>
        </pc:sldMkLst>
      </pc:sldChg>
      <pc:sldChg chg="del">
        <pc:chgData name="Kshitij Vishwakarma" userId="3fd7c9df-ea99-4b19-bf1e-6545f9830ecf" providerId="ADAL" clId="{541AE0B5-A8B9-4848-9986-C7A336429282}" dt="2021-11-25T16:56:48.513" v="837" actId="2696"/>
        <pc:sldMkLst>
          <pc:docMk/>
          <pc:sldMk cId="0" sldId="275"/>
        </pc:sldMkLst>
      </pc:sldChg>
      <pc:sldChg chg="del">
        <pc:chgData name="Kshitij Vishwakarma" userId="3fd7c9df-ea99-4b19-bf1e-6545f9830ecf" providerId="ADAL" clId="{541AE0B5-A8B9-4848-9986-C7A336429282}" dt="2021-11-25T16:56:48.513" v="837" actId="2696"/>
        <pc:sldMkLst>
          <pc:docMk/>
          <pc:sldMk cId="0" sldId="276"/>
        </pc:sldMkLst>
      </pc:sldChg>
      <pc:sldChg chg="del">
        <pc:chgData name="Kshitij Vishwakarma" userId="3fd7c9df-ea99-4b19-bf1e-6545f9830ecf" providerId="ADAL" clId="{541AE0B5-A8B9-4848-9986-C7A336429282}" dt="2021-11-25T16:56:48.513" v="837" actId="2696"/>
        <pc:sldMkLst>
          <pc:docMk/>
          <pc:sldMk cId="0" sldId="277"/>
        </pc:sldMkLst>
      </pc:sldChg>
      <pc:sldChg chg="del">
        <pc:chgData name="Kshitij Vishwakarma" userId="3fd7c9df-ea99-4b19-bf1e-6545f9830ecf" providerId="ADAL" clId="{541AE0B5-A8B9-4848-9986-C7A336429282}" dt="2021-11-25T16:56:48.513" v="837" actId="2696"/>
        <pc:sldMkLst>
          <pc:docMk/>
          <pc:sldMk cId="0" sldId="278"/>
        </pc:sldMkLst>
      </pc:sldChg>
      <pc:sldChg chg="del">
        <pc:chgData name="Kshitij Vishwakarma" userId="3fd7c9df-ea99-4b19-bf1e-6545f9830ecf" providerId="ADAL" clId="{541AE0B5-A8B9-4848-9986-C7A336429282}" dt="2021-11-25T16:56:48.513" v="837" actId="2696"/>
        <pc:sldMkLst>
          <pc:docMk/>
          <pc:sldMk cId="0" sldId="279"/>
        </pc:sldMkLst>
      </pc:sldChg>
      <pc:sldChg chg="del">
        <pc:chgData name="Kshitij Vishwakarma" userId="3fd7c9df-ea99-4b19-bf1e-6545f9830ecf" providerId="ADAL" clId="{541AE0B5-A8B9-4848-9986-C7A336429282}" dt="2021-11-25T16:56:48.513" v="837" actId="2696"/>
        <pc:sldMkLst>
          <pc:docMk/>
          <pc:sldMk cId="0" sldId="280"/>
        </pc:sldMkLst>
      </pc:sldChg>
      <pc:sldChg chg="del">
        <pc:chgData name="Kshitij Vishwakarma" userId="3fd7c9df-ea99-4b19-bf1e-6545f9830ecf" providerId="ADAL" clId="{541AE0B5-A8B9-4848-9986-C7A336429282}" dt="2021-11-25T16:56:48.513" v="837" actId="2696"/>
        <pc:sldMkLst>
          <pc:docMk/>
          <pc:sldMk cId="0" sldId="281"/>
        </pc:sldMkLst>
      </pc:sldChg>
      <pc:sldChg chg="del">
        <pc:chgData name="Kshitij Vishwakarma" userId="3fd7c9df-ea99-4b19-bf1e-6545f9830ecf" providerId="ADAL" clId="{541AE0B5-A8B9-4848-9986-C7A336429282}" dt="2021-11-25T16:56:48.513" v="837" actId="2696"/>
        <pc:sldMkLst>
          <pc:docMk/>
          <pc:sldMk cId="0" sldId="282"/>
        </pc:sldMkLst>
      </pc:sldChg>
      <pc:sldChg chg="modSp del mod">
        <pc:chgData name="Kshitij Vishwakarma" userId="3fd7c9df-ea99-4b19-bf1e-6545f9830ecf" providerId="ADAL" clId="{541AE0B5-A8B9-4848-9986-C7A336429282}" dt="2021-11-25T16:55:18.711" v="836" actId="2696"/>
        <pc:sldMkLst>
          <pc:docMk/>
          <pc:sldMk cId="0" sldId="283"/>
        </pc:sldMkLst>
        <pc:spChg chg="mod">
          <ac:chgData name="Kshitij Vishwakarma" userId="3fd7c9df-ea99-4b19-bf1e-6545f9830ecf" providerId="ADAL" clId="{541AE0B5-A8B9-4848-9986-C7A336429282}" dt="2021-11-25T16:55:02.198" v="835" actId="20577"/>
          <ac:spMkLst>
            <pc:docMk/>
            <pc:sldMk cId="0" sldId="283"/>
            <ac:spMk id="660" creationId="{00000000-0000-0000-0000-000000000000}"/>
          </ac:spMkLst>
        </pc:spChg>
      </pc:sldChg>
      <pc:sldChg chg="addSp delSp modSp mod">
        <pc:chgData name="Kshitij Vishwakarma" userId="3fd7c9df-ea99-4b19-bf1e-6545f9830ecf" providerId="ADAL" clId="{541AE0B5-A8B9-4848-9986-C7A336429282}" dt="2021-11-25T16:54:46.789" v="832" actId="1076"/>
        <pc:sldMkLst>
          <pc:docMk/>
          <pc:sldMk cId="0" sldId="284"/>
        </pc:sldMkLst>
        <pc:spChg chg="del">
          <ac:chgData name="Kshitij Vishwakarma" userId="3fd7c9df-ea99-4b19-bf1e-6545f9830ecf" providerId="ADAL" clId="{541AE0B5-A8B9-4848-9986-C7A336429282}" dt="2021-11-25T16:54:15.453" v="828" actId="21"/>
          <ac:spMkLst>
            <pc:docMk/>
            <pc:sldMk cId="0" sldId="284"/>
            <ac:spMk id="3" creationId="{594C8E0C-D53B-4FA9-9FE5-D522F384A3EB}"/>
          </ac:spMkLst>
        </pc:spChg>
        <pc:spChg chg="add mod">
          <ac:chgData name="Kshitij Vishwakarma" userId="3fd7c9df-ea99-4b19-bf1e-6545f9830ecf" providerId="ADAL" clId="{541AE0B5-A8B9-4848-9986-C7A336429282}" dt="2021-11-25T16:54:40.690" v="831" actId="1076"/>
          <ac:spMkLst>
            <pc:docMk/>
            <pc:sldMk cId="0" sldId="284"/>
            <ac:spMk id="6" creationId="{66A7F858-8A10-45E6-99C5-41CE53F491AF}"/>
          </ac:spMkLst>
        </pc:spChg>
        <pc:spChg chg="add del mod">
          <ac:chgData name="Kshitij Vishwakarma" userId="3fd7c9df-ea99-4b19-bf1e-6545f9830ecf" providerId="ADAL" clId="{541AE0B5-A8B9-4848-9986-C7A336429282}" dt="2021-11-25T16:54:26.849" v="829" actId="21"/>
          <ac:spMkLst>
            <pc:docMk/>
            <pc:sldMk cId="0" sldId="284"/>
            <ac:spMk id="8" creationId="{3636326D-A6EB-4BF6-A456-FF436E5CE896}"/>
          </ac:spMkLst>
        </pc:spChg>
        <pc:spChg chg="mod">
          <ac:chgData name="Kshitij Vishwakarma" userId="3fd7c9df-ea99-4b19-bf1e-6545f9830ecf" providerId="ADAL" clId="{541AE0B5-A8B9-4848-9986-C7A336429282}" dt="2021-11-25T16:54:46.789" v="832" actId="1076"/>
          <ac:spMkLst>
            <pc:docMk/>
            <pc:sldMk cId="0" sldId="284"/>
            <ac:spMk id="667" creationId="{00000000-0000-0000-0000-000000000000}"/>
          </ac:spMkLst>
        </pc:spChg>
        <pc:spChg chg="del">
          <ac:chgData name="Kshitij Vishwakarma" userId="3fd7c9df-ea99-4b19-bf1e-6545f9830ecf" providerId="ADAL" clId="{541AE0B5-A8B9-4848-9986-C7A336429282}" dt="2021-11-25T16:53:58.812" v="827" actId="21"/>
          <ac:spMkLst>
            <pc:docMk/>
            <pc:sldMk cId="0" sldId="284"/>
            <ac:spMk id="668" creationId="{00000000-0000-0000-0000-000000000000}"/>
          </ac:spMkLst>
        </pc:spChg>
      </pc:sldChg>
      <pc:sldChg chg="del">
        <pc:chgData name="Kshitij Vishwakarma" userId="3fd7c9df-ea99-4b19-bf1e-6545f9830ecf" providerId="ADAL" clId="{541AE0B5-A8B9-4848-9986-C7A336429282}" dt="2021-11-25T16:56:48.513" v="837" actId="2696"/>
        <pc:sldMkLst>
          <pc:docMk/>
          <pc:sldMk cId="0" sldId="285"/>
        </pc:sldMkLst>
      </pc:sldChg>
      <pc:sldChg chg="del">
        <pc:chgData name="Kshitij Vishwakarma" userId="3fd7c9df-ea99-4b19-bf1e-6545f9830ecf" providerId="ADAL" clId="{541AE0B5-A8B9-4848-9986-C7A336429282}" dt="2021-11-25T16:56:48.513" v="837" actId="2696"/>
        <pc:sldMkLst>
          <pc:docMk/>
          <pc:sldMk cId="0" sldId="286"/>
        </pc:sldMkLst>
      </pc:sldChg>
      <pc:sldChg chg="del">
        <pc:chgData name="Kshitij Vishwakarma" userId="3fd7c9df-ea99-4b19-bf1e-6545f9830ecf" providerId="ADAL" clId="{541AE0B5-A8B9-4848-9986-C7A336429282}" dt="2021-11-25T16:56:48.513" v="837" actId="2696"/>
        <pc:sldMkLst>
          <pc:docMk/>
          <pc:sldMk cId="0" sldId="287"/>
        </pc:sldMkLst>
      </pc:sldChg>
      <pc:sldChg chg="del">
        <pc:chgData name="Kshitij Vishwakarma" userId="3fd7c9df-ea99-4b19-bf1e-6545f9830ecf" providerId="ADAL" clId="{541AE0B5-A8B9-4848-9986-C7A336429282}" dt="2021-11-25T16:56:48.513" v="837" actId="2696"/>
        <pc:sldMkLst>
          <pc:docMk/>
          <pc:sldMk cId="0" sldId="288"/>
        </pc:sldMkLst>
      </pc:sldChg>
      <pc:sldChg chg="del">
        <pc:chgData name="Kshitij Vishwakarma" userId="3fd7c9df-ea99-4b19-bf1e-6545f9830ecf" providerId="ADAL" clId="{541AE0B5-A8B9-4848-9986-C7A336429282}" dt="2021-11-25T16:56:48.513" v="837" actId="2696"/>
        <pc:sldMkLst>
          <pc:docMk/>
          <pc:sldMk cId="0" sldId="289"/>
        </pc:sldMkLst>
      </pc:sldChg>
      <pc:sldChg chg="del">
        <pc:chgData name="Kshitij Vishwakarma" userId="3fd7c9df-ea99-4b19-bf1e-6545f9830ecf" providerId="ADAL" clId="{541AE0B5-A8B9-4848-9986-C7A336429282}" dt="2021-11-25T16:56:48.513" v="837" actId="2696"/>
        <pc:sldMkLst>
          <pc:docMk/>
          <pc:sldMk cId="0" sldId="290"/>
        </pc:sldMkLst>
      </pc:sldChg>
      <pc:sldChg chg="del">
        <pc:chgData name="Kshitij Vishwakarma" userId="3fd7c9df-ea99-4b19-bf1e-6545f9830ecf" providerId="ADAL" clId="{541AE0B5-A8B9-4848-9986-C7A336429282}" dt="2021-11-25T16:56:48.513" v="837" actId="2696"/>
        <pc:sldMkLst>
          <pc:docMk/>
          <pc:sldMk cId="0" sldId="291"/>
        </pc:sldMkLst>
      </pc:sldChg>
      <pc:sldChg chg="del">
        <pc:chgData name="Kshitij Vishwakarma" userId="3fd7c9df-ea99-4b19-bf1e-6545f9830ecf" providerId="ADAL" clId="{541AE0B5-A8B9-4848-9986-C7A336429282}" dt="2021-11-25T16:56:48.513" v="837" actId="2696"/>
        <pc:sldMkLst>
          <pc:docMk/>
          <pc:sldMk cId="0" sldId="292"/>
        </pc:sldMkLst>
      </pc:sldChg>
      <pc:sldChg chg="del">
        <pc:chgData name="Kshitij Vishwakarma" userId="3fd7c9df-ea99-4b19-bf1e-6545f9830ecf" providerId="ADAL" clId="{541AE0B5-A8B9-4848-9986-C7A336429282}" dt="2021-11-25T16:56:48.513" v="837" actId="2696"/>
        <pc:sldMkLst>
          <pc:docMk/>
          <pc:sldMk cId="0" sldId="293"/>
        </pc:sldMkLst>
      </pc:sldChg>
      <pc:sldChg chg="del">
        <pc:chgData name="Kshitij Vishwakarma" userId="3fd7c9df-ea99-4b19-bf1e-6545f9830ecf" providerId="ADAL" clId="{541AE0B5-A8B9-4848-9986-C7A336429282}" dt="2021-11-25T16:56:48.513" v="837" actId="2696"/>
        <pc:sldMkLst>
          <pc:docMk/>
          <pc:sldMk cId="0" sldId="294"/>
        </pc:sldMkLst>
      </pc:sldChg>
      <pc:sldChg chg="del">
        <pc:chgData name="Kshitij Vishwakarma" userId="3fd7c9df-ea99-4b19-bf1e-6545f9830ecf" providerId="ADAL" clId="{541AE0B5-A8B9-4848-9986-C7A336429282}" dt="2021-11-25T16:56:48.513" v="837" actId="2696"/>
        <pc:sldMkLst>
          <pc:docMk/>
          <pc:sldMk cId="0" sldId="295"/>
        </pc:sldMkLst>
      </pc:sldChg>
      <pc:sldChg chg="del">
        <pc:chgData name="Kshitij Vishwakarma" userId="3fd7c9df-ea99-4b19-bf1e-6545f9830ecf" providerId="ADAL" clId="{541AE0B5-A8B9-4848-9986-C7A336429282}" dt="2021-11-25T16:56:48.513" v="837" actId="2696"/>
        <pc:sldMkLst>
          <pc:docMk/>
          <pc:sldMk cId="0" sldId="296"/>
        </pc:sldMkLst>
      </pc:sldChg>
      <pc:sldChg chg="del">
        <pc:chgData name="Kshitij Vishwakarma" userId="3fd7c9df-ea99-4b19-bf1e-6545f9830ecf" providerId="ADAL" clId="{541AE0B5-A8B9-4848-9986-C7A336429282}" dt="2021-11-25T16:56:48.513" v="837" actId="2696"/>
        <pc:sldMkLst>
          <pc:docMk/>
          <pc:sldMk cId="0" sldId="297"/>
        </pc:sldMkLst>
      </pc:sldChg>
      <pc:sldChg chg="del">
        <pc:chgData name="Kshitij Vishwakarma" userId="3fd7c9df-ea99-4b19-bf1e-6545f9830ecf" providerId="ADAL" clId="{541AE0B5-A8B9-4848-9986-C7A336429282}" dt="2021-11-25T16:56:48.513" v="837" actId="2696"/>
        <pc:sldMkLst>
          <pc:docMk/>
          <pc:sldMk cId="0" sldId="298"/>
        </pc:sldMkLst>
      </pc:sldChg>
      <pc:sldChg chg="del">
        <pc:chgData name="Kshitij Vishwakarma" userId="3fd7c9df-ea99-4b19-bf1e-6545f9830ecf" providerId="ADAL" clId="{541AE0B5-A8B9-4848-9986-C7A336429282}" dt="2021-11-25T16:56:48.513" v="837" actId="2696"/>
        <pc:sldMkLst>
          <pc:docMk/>
          <pc:sldMk cId="0" sldId="299"/>
        </pc:sldMkLst>
      </pc:sldChg>
      <pc:sldChg chg="del">
        <pc:chgData name="Kshitij Vishwakarma" userId="3fd7c9df-ea99-4b19-bf1e-6545f9830ecf" providerId="ADAL" clId="{541AE0B5-A8B9-4848-9986-C7A336429282}" dt="2021-11-25T16:56:48.513" v="837" actId="2696"/>
        <pc:sldMkLst>
          <pc:docMk/>
          <pc:sldMk cId="0" sldId="300"/>
        </pc:sldMkLst>
      </pc:sldChg>
      <pc:sldChg chg="del">
        <pc:chgData name="Kshitij Vishwakarma" userId="3fd7c9df-ea99-4b19-bf1e-6545f9830ecf" providerId="ADAL" clId="{541AE0B5-A8B9-4848-9986-C7A336429282}" dt="2021-11-25T16:56:48.513" v="837" actId="2696"/>
        <pc:sldMkLst>
          <pc:docMk/>
          <pc:sldMk cId="0" sldId="301"/>
        </pc:sldMkLst>
      </pc:sldChg>
      <pc:sldChg chg="del">
        <pc:chgData name="Kshitij Vishwakarma" userId="3fd7c9df-ea99-4b19-bf1e-6545f9830ecf" providerId="ADAL" clId="{541AE0B5-A8B9-4848-9986-C7A336429282}" dt="2021-11-25T16:56:48.513" v="837" actId="2696"/>
        <pc:sldMkLst>
          <pc:docMk/>
          <pc:sldMk cId="0" sldId="302"/>
        </pc:sldMkLst>
      </pc:sldChg>
      <pc:sldChg chg="del">
        <pc:chgData name="Kshitij Vishwakarma" userId="3fd7c9df-ea99-4b19-bf1e-6545f9830ecf" providerId="ADAL" clId="{541AE0B5-A8B9-4848-9986-C7A336429282}" dt="2021-11-25T16:56:48.513" v="837" actId="2696"/>
        <pc:sldMkLst>
          <pc:docMk/>
          <pc:sldMk cId="0" sldId="303"/>
        </pc:sldMkLst>
      </pc:sldChg>
      <pc:sldChg chg="del">
        <pc:chgData name="Kshitij Vishwakarma" userId="3fd7c9df-ea99-4b19-bf1e-6545f9830ecf" providerId="ADAL" clId="{541AE0B5-A8B9-4848-9986-C7A336429282}" dt="2021-11-25T16:56:48.513" v="837" actId="2696"/>
        <pc:sldMkLst>
          <pc:docMk/>
          <pc:sldMk cId="0" sldId="304"/>
        </pc:sldMkLst>
      </pc:sldChg>
      <pc:sldChg chg="del">
        <pc:chgData name="Kshitij Vishwakarma" userId="3fd7c9df-ea99-4b19-bf1e-6545f9830ecf" providerId="ADAL" clId="{541AE0B5-A8B9-4848-9986-C7A336429282}" dt="2021-11-25T16:56:48.513" v="837" actId="2696"/>
        <pc:sldMkLst>
          <pc:docMk/>
          <pc:sldMk cId="0" sldId="305"/>
        </pc:sldMkLst>
      </pc:sldChg>
      <pc:sldChg chg="del">
        <pc:chgData name="Kshitij Vishwakarma" userId="3fd7c9df-ea99-4b19-bf1e-6545f9830ecf" providerId="ADAL" clId="{541AE0B5-A8B9-4848-9986-C7A336429282}" dt="2021-11-25T16:56:48.513" v="837" actId="2696"/>
        <pc:sldMkLst>
          <pc:docMk/>
          <pc:sldMk cId="0" sldId="306"/>
        </pc:sldMkLst>
      </pc:sldChg>
      <pc:sldChg chg="del">
        <pc:chgData name="Kshitij Vishwakarma" userId="3fd7c9df-ea99-4b19-bf1e-6545f9830ecf" providerId="ADAL" clId="{541AE0B5-A8B9-4848-9986-C7A336429282}" dt="2021-11-25T16:56:48.513" v="837" actId="2696"/>
        <pc:sldMkLst>
          <pc:docMk/>
          <pc:sldMk cId="0" sldId="307"/>
        </pc:sldMkLst>
      </pc:sldChg>
      <pc:sldChg chg="del">
        <pc:chgData name="Kshitij Vishwakarma" userId="3fd7c9df-ea99-4b19-bf1e-6545f9830ecf" providerId="ADAL" clId="{541AE0B5-A8B9-4848-9986-C7A336429282}" dt="2021-11-25T16:56:48.513" v="837" actId="2696"/>
        <pc:sldMkLst>
          <pc:docMk/>
          <pc:sldMk cId="0" sldId="308"/>
        </pc:sldMkLst>
      </pc:sldChg>
      <pc:sldChg chg="del">
        <pc:chgData name="Kshitij Vishwakarma" userId="3fd7c9df-ea99-4b19-bf1e-6545f9830ecf" providerId="ADAL" clId="{541AE0B5-A8B9-4848-9986-C7A336429282}" dt="2021-11-25T16:56:48.513" v="837" actId="2696"/>
        <pc:sldMkLst>
          <pc:docMk/>
          <pc:sldMk cId="0" sldId="309"/>
        </pc:sldMkLst>
      </pc:sldChg>
      <pc:sldChg chg="del">
        <pc:chgData name="Kshitij Vishwakarma" userId="3fd7c9df-ea99-4b19-bf1e-6545f9830ecf" providerId="ADAL" clId="{541AE0B5-A8B9-4848-9986-C7A336429282}" dt="2021-11-25T16:56:48.513" v="837" actId="2696"/>
        <pc:sldMkLst>
          <pc:docMk/>
          <pc:sldMk cId="0" sldId="310"/>
        </pc:sldMkLst>
      </pc:sldChg>
      <pc:sldChg chg="del">
        <pc:chgData name="Kshitij Vishwakarma" userId="3fd7c9df-ea99-4b19-bf1e-6545f9830ecf" providerId="ADAL" clId="{541AE0B5-A8B9-4848-9986-C7A336429282}" dt="2021-11-25T16:56:48.513" v="837" actId="2696"/>
        <pc:sldMkLst>
          <pc:docMk/>
          <pc:sldMk cId="0" sldId="311"/>
        </pc:sldMkLst>
      </pc:sldChg>
      <pc:sldChg chg="modSp mod">
        <pc:chgData name="Kshitij Vishwakarma" userId="3fd7c9df-ea99-4b19-bf1e-6545f9830ecf" providerId="ADAL" clId="{541AE0B5-A8B9-4848-9986-C7A336429282}" dt="2021-11-25T16:10:20.076" v="299"/>
        <pc:sldMkLst>
          <pc:docMk/>
          <pc:sldMk cId="4249047967" sldId="312"/>
        </pc:sldMkLst>
        <pc:graphicFrameChg chg="mod modGraphic">
          <ac:chgData name="Kshitij Vishwakarma" userId="3fd7c9df-ea99-4b19-bf1e-6545f9830ecf" providerId="ADAL" clId="{541AE0B5-A8B9-4848-9986-C7A336429282}" dt="2021-11-25T16:10:20.076" v="299"/>
          <ac:graphicFrameMkLst>
            <pc:docMk/>
            <pc:sldMk cId="4249047967" sldId="312"/>
            <ac:graphicFrameMk id="13" creationId="{868F30B0-B4D9-4C30-837A-84388DE5B4A3}"/>
          </ac:graphicFrameMkLst>
        </pc:graphicFrameChg>
      </pc:sldChg>
      <pc:sldChg chg="modSp mod">
        <pc:chgData name="Kshitij Vishwakarma" userId="3fd7c9df-ea99-4b19-bf1e-6545f9830ecf" providerId="ADAL" clId="{541AE0B5-A8B9-4848-9986-C7A336429282}" dt="2021-11-25T16:10:49.390" v="301"/>
        <pc:sldMkLst>
          <pc:docMk/>
          <pc:sldMk cId="1795183123" sldId="313"/>
        </pc:sldMkLst>
        <pc:graphicFrameChg chg="modGraphic">
          <ac:chgData name="Kshitij Vishwakarma" userId="3fd7c9df-ea99-4b19-bf1e-6545f9830ecf" providerId="ADAL" clId="{541AE0B5-A8B9-4848-9986-C7A336429282}" dt="2021-11-25T16:10:49.390" v="301"/>
          <ac:graphicFrameMkLst>
            <pc:docMk/>
            <pc:sldMk cId="1795183123" sldId="313"/>
            <ac:graphicFrameMk id="7" creationId="{2CA76545-0867-41A2-8BB0-4B346F9DCD95}"/>
          </ac:graphicFrameMkLst>
        </pc:graphicFrameChg>
      </pc:sldChg>
      <pc:sldChg chg="addSp modSp mod ord">
        <pc:chgData name="Kshitij Vishwakarma" userId="3fd7c9df-ea99-4b19-bf1e-6545f9830ecf" providerId="ADAL" clId="{541AE0B5-A8B9-4848-9986-C7A336429282}" dt="2021-11-25T16:39:18.496" v="607"/>
        <pc:sldMkLst>
          <pc:docMk/>
          <pc:sldMk cId="3964651624" sldId="314"/>
        </pc:sldMkLst>
        <pc:spChg chg="add mod">
          <ac:chgData name="Kshitij Vishwakarma" userId="3fd7c9df-ea99-4b19-bf1e-6545f9830ecf" providerId="ADAL" clId="{541AE0B5-A8B9-4848-9986-C7A336429282}" dt="2021-11-25T16:23:20.923" v="482" actId="108"/>
          <ac:spMkLst>
            <pc:docMk/>
            <pc:sldMk cId="3964651624" sldId="314"/>
            <ac:spMk id="9" creationId="{C822749D-E93D-4EF2-A8E7-F8967EA637DE}"/>
          </ac:spMkLst>
        </pc:spChg>
        <pc:picChg chg="mod">
          <ac:chgData name="Kshitij Vishwakarma" userId="3fd7c9df-ea99-4b19-bf1e-6545f9830ecf" providerId="ADAL" clId="{541AE0B5-A8B9-4848-9986-C7A336429282}" dt="2021-11-25T16:21:54.975" v="409" actId="14100"/>
          <ac:picMkLst>
            <pc:docMk/>
            <pc:sldMk cId="3964651624" sldId="314"/>
            <ac:picMk id="4" creationId="{BBC5AA7E-E85C-499B-99D4-EC8B1F19C110}"/>
          </ac:picMkLst>
        </pc:picChg>
        <pc:picChg chg="mod">
          <ac:chgData name="Kshitij Vishwakarma" userId="3fd7c9df-ea99-4b19-bf1e-6545f9830ecf" providerId="ADAL" clId="{541AE0B5-A8B9-4848-9986-C7A336429282}" dt="2021-11-25T16:21:50.465" v="406" actId="1076"/>
          <ac:picMkLst>
            <pc:docMk/>
            <pc:sldMk cId="3964651624" sldId="314"/>
            <ac:picMk id="5" creationId="{28024521-3D62-4AD6-AC9C-CBC2DF6E2300}"/>
          </ac:picMkLst>
        </pc:picChg>
        <pc:picChg chg="mod">
          <ac:chgData name="Kshitij Vishwakarma" userId="3fd7c9df-ea99-4b19-bf1e-6545f9830ecf" providerId="ADAL" clId="{541AE0B5-A8B9-4848-9986-C7A336429282}" dt="2021-11-25T16:21:57.246" v="412" actId="14100"/>
          <ac:picMkLst>
            <pc:docMk/>
            <pc:sldMk cId="3964651624" sldId="314"/>
            <ac:picMk id="6" creationId="{4C322BDD-1D70-46A8-B4B1-C82EEC94B5B2}"/>
          </ac:picMkLst>
        </pc:picChg>
        <pc:picChg chg="mod">
          <ac:chgData name="Kshitij Vishwakarma" userId="3fd7c9df-ea99-4b19-bf1e-6545f9830ecf" providerId="ADAL" clId="{541AE0B5-A8B9-4848-9986-C7A336429282}" dt="2021-11-25T16:21:48.756" v="405" actId="1076"/>
          <ac:picMkLst>
            <pc:docMk/>
            <pc:sldMk cId="3964651624" sldId="314"/>
            <ac:picMk id="8" creationId="{2B5FB2C4-E665-437A-832B-B4943E0DCA12}"/>
          </ac:picMkLst>
        </pc:picChg>
      </pc:sldChg>
      <pc:sldChg chg="modSp mod">
        <pc:chgData name="Kshitij Vishwakarma" userId="3fd7c9df-ea99-4b19-bf1e-6545f9830ecf" providerId="ADAL" clId="{541AE0B5-A8B9-4848-9986-C7A336429282}" dt="2021-11-25T16:39:13.840" v="605" actId="20577"/>
        <pc:sldMkLst>
          <pc:docMk/>
          <pc:sldMk cId="1459303252" sldId="316"/>
        </pc:sldMkLst>
        <pc:spChg chg="mod">
          <ac:chgData name="Kshitij Vishwakarma" userId="3fd7c9df-ea99-4b19-bf1e-6545f9830ecf" providerId="ADAL" clId="{541AE0B5-A8B9-4848-9986-C7A336429282}" dt="2021-11-25T16:39:13.840" v="605" actId="20577"/>
          <ac:spMkLst>
            <pc:docMk/>
            <pc:sldMk cId="1459303252" sldId="316"/>
            <ac:spMk id="2" creationId="{E19FCC59-9E4E-4EFE-B5A6-4B0DE52B2960}"/>
          </ac:spMkLst>
        </pc:spChg>
      </pc:sldChg>
      <pc:sldChg chg="modSp mod">
        <pc:chgData name="Kshitij Vishwakarma" userId="3fd7c9df-ea99-4b19-bf1e-6545f9830ecf" providerId="ADAL" clId="{541AE0B5-A8B9-4848-9986-C7A336429282}" dt="2021-11-25T17:18:05.306" v="838" actId="1076"/>
        <pc:sldMkLst>
          <pc:docMk/>
          <pc:sldMk cId="414490660" sldId="317"/>
        </pc:sldMkLst>
        <pc:spChg chg="mod">
          <ac:chgData name="Kshitij Vishwakarma" userId="3fd7c9df-ea99-4b19-bf1e-6545f9830ecf" providerId="ADAL" clId="{541AE0B5-A8B9-4848-9986-C7A336429282}" dt="2021-11-25T17:18:05.306" v="838" actId="1076"/>
          <ac:spMkLst>
            <pc:docMk/>
            <pc:sldMk cId="414490660" sldId="317"/>
            <ac:spMk id="233" creationId="{00000000-0000-0000-0000-000000000000}"/>
          </ac:spMkLst>
        </pc:spChg>
        <pc:picChg chg="mod">
          <ac:chgData name="Kshitij Vishwakarma" userId="3fd7c9df-ea99-4b19-bf1e-6545f9830ecf" providerId="ADAL" clId="{541AE0B5-A8B9-4848-9986-C7A336429282}" dt="2021-11-25T17:18:05.306" v="838" actId="1076"/>
          <ac:picMkLst>
            <pc:docMk/>
            <pc:sldMk cId="414490660" sldId="317"/>
            <ac:picMk id="4" creationId="{46E930D3-F54F-4392-A762-B8DC2FE042CF}"/>
          </ac:picMkLst>
        </pc:picChg>
        <pc:cxnChg chg="mod">
          <ac:chgData name="Kshitij Vishwakarma" userId="3fd7c9df-ea99-4b19-bf1e-6545f9830ecf" providerId="ADAL" clId="{541AE0B5-A8B9-4848-9986-C7A336429282}" dt="2021-11-25T17:18:05.306" v="838" actId="1076"/>
          <ac:cxnSpMkLst>
            <pc:docMk/>
            <pc:sldMk cId="414490660" sldId="317"/>
            <ac:cxnSpMk id="235" creationId="{00000000-0000-0000-0000-000000000000}"/>
          </ac:cxnSpMkLst>
        </pc:cxnChg>
      </pc:sldChg>
      <pc:sldMasterChg chg="delSldLayout">
        <pc:chgData name="Kshitij Vishwakarma" userId="3fd7c9df-ea99-4b19-bf1e-6545f9830ecf" providerId="ADAL" clId="{541AE0B5-A8B9-4848-9986-C7A336429282}" dt="2021-11-25T16:56:48.513" v="837" actId="2696"/>
        <pc:sldMasterMkLst>
          <pc:docMk/>
          <pc:sldMasterMk cId="0" sldId="2147483680"/>
        </pc:sldMasterMkLst>
        <pc:sldLayoutChg chg="del">
          <pc:chgData name="Kshitij Vishwakarma" userId="3fd7c9df-ea99-4b19-bf1e-6545f9830ecf" providerId="ADAL" clId="{541AE0B5-A8B9-4848-9986-C7A336429282}" dt="2021-11-25T16:36:11.864" v="547" actId="2696"/>
          <pc:sldLayoutMkLst>
            <pc:docMk/>
            <pc:sldMasterMk cId="0" sldId="2147483680"/>
            <pc:sldLayoutMk cId="0" sldId="2147483655"/>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57"/>
          </pc:sldLayoutMkLst>
        </pc:sldLayoutChg>
        <pc:sldLayoutChg chg="del">
          <pc:chgData name="Kshitij Vishwakarma" userId="3fd7c9df-ea99-4b19-bf1e-6545f9830ecf" providerId="ADAL" clId="{541AE0B5-A8B9-4848-9986-C7A336429282}" dt="2021-11-25T16:36:11.864" v="547" actId="2696"/>
          <pc:sldLayoutMkLst>
            <pc:docMk/>
            <pc:sldMasterMk cId="0" sldId="2147483680"/>
            <pc:sldLayoutMk cId="0" sldId="2147483661"/>
          </pc:sldLayoutMkLst>
        </pc:sldLayoutChg>
        <pc:sldLayoutChg chg="del">
          <pc:chgData name="Kshitij Vishwakarma" userId="3fd7c9df-ea99-4b19-bf1e-6545f9830ecf" providerId="ADAL" clId="{541AE0B5-A8B9-4848-9986-C7A336429282}" dt="2021-11-25T16:36:11.864" v="547" actId="2696"/>
          <pc:sldLayoutMkLst>
            <pc:docMk/>
            <pc:sldMasterMk cId="0" sldId="2147483680"/>
            <pc:sldLayoutMk cId="0" sldId="2147483662"/>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65"/>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66"/>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67"/>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68"/>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69"/>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0"/>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1"/>
          </pc:sldLayoutMkLst>
        </pc:sldLayoutChg>
        <pc:sldLayoutChg chg="del">
          <pc:chgData name="Kshitij Vishwakarma" userId="3fd7c9df-ea99-4b19-bf1e-6545f9830ecf" providerId="ADAL" clId="{541AE0B5-A8B9-4848-9986-C7A336429282}" dt="2021-11-25T16:55:18.711" v="836" actId="2696"/>
          <pc:sldLayoutMkLst>
            <pc:docMk/>
            <pc:sldMasterMk cId="0" sldId="2147483680"/>
            <pc:sldLayoutMk cId="0" sldId="2147483672"/>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3"/>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4"/>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5"/>
          </pc:sldLayoutMkLst>
        </pc:sldLayoutChg>
        <pc:sldLayoutChg chg="del">
          <pc:chgData name="Kshitij Vishwakarma" userId="3fd7c9df-ea99-4b19-bf1e-6545f9830ecf" providerId="ADAL" clId="{541AE0B5-A8B9-4848-9986-C7A336429282}" dt="2021-11-25T16:56:48.513" v="837" actId="2696"/>
          <pc:sldLayoutMkLst>
            <pc:docMk/>
            <pc:sldMasterMk cId="0" sldId="2147483680"/>
            <pc:sldLayoutMk cId="0" sldId="2147483676"/>
          </pc:sldLayoutMkLst>
        </pc:sldLayoutChg>
      </pc:sldMasterChg>
      <pc:sldMasterChg chg="del delSldLayout">
        <pc:chgData name="Kshitij Vishwakarma" userId="3fd7c9df-ea99-4b19-bf1e-6545f9830ecf" providerId="ADAL" clId="{541AE0B5-A8B9-4848-9986-C7A336429282}" dt="2021-11-25T16:56:48.513" v="837" actId="2696"/>
        <pc:sldMasterMkLst>
          <pc:docMk/>
          <pc:sldMasterMk cId="0" sldId="2147483681"/>
        </pc:sldMasterMkLst>
        <pc:sldLayoutChg chg="del">
          <pc:chgData name="Kshitij Vishwakarma" userId="3fd7c9df-ea99-4b19-bf1e-6545f9830ecf" providerId="ADAL" clId="{541AE0B5-A8B9-4848-9986-C7A336429282}" dt="2021-11-25T16:56:48.513" v="837" actId="2696"/>
          <pc:sldLayoutMkLst>
            <pc:docMk/>
            <pc:sldMasterMk cId="0" sldId="2147483681"/>
            <pc:sldLayoutMk cId="0" sldId="2147483678"/>
          </pc:sldLayoutMkLst>
        </pc:sldLayoutChg>
      </pc:sldMasterChg>
      <pc:sldMasterChg chg="del delSldLayout">
        <pc:chgData name="Kshitij Vishwakarma" userId="3fd7c9df-ea99-4b19-bf1e-6545f9830ecf" providerId="ADAL" clId="{541AE0B5-A8B9-4848-9986-C7A336429282}" dt="2021-11-25T16:56:48.513" v="837" actId="2696"/>
        <pc:sldMasterMkLst>
          <pc:docMk/>
          <pc:sldMasterMk cId="0" sldId="2147483682"/>
        </pc:sldMasterMkLst>
        <pc:sldLayoutChg chg="del">
          <pc:chgData name="Kshitij Vishwakarma" userId="3fd7c9df-ea99-4b19-bf1e-6545f9830ecf" providerId="ADAL" clId="{541AE0B5-A8B9-4848-9986-C7A336429282}" dt="2021-11-25T16:56:48.513" v="837" actId="2696"/>
          <pc:sldLayoutMkLst>
            <pc:docMk/>
            <pc:sldMasterMk cId="0" sldId="2147483682"/>
            <pc:sldLayoutMk cId="0" sldId="2147483679"/>
          </pc:sldLayoutMkLst>
        </pc:sldLayoutChg>
      </pc:sldMasterChg>
    </pc:docChg>
  </pc:docChgLst>
  <pc:docChgLst>
    <pc:chgData name="Varun Kolhe" userId="S::varun.kolhe21-01@iimv.ac.in::0ec9d5be-4efd-4441-8ebc-ea921192e737" providerId="AD" clId="Web-{DD17344D-8BED-AAD2-3A17-9F17C8CA7CCF}"/>
    <pc:docChg chg="addSld modSld sldOrd">
      <pc:chgData name="Varun Kolhe" userId="S::varun.kolhe21-01@iimv.ac.in::0ec9d5be-4efd-4441-8ebc-ea921192e737" providerId="AD" clId="Web-{DD17344D-8BED-AAD2-3A17-9F17C8CA7CCF}" dt="2021-11-25T17:04:41.962" v="59" actId="20577"/>
      <pc:docMkLst>
        <pc:docMk/>
      </pc:docMkLst>
      <pc:sldChg chg="addSp delSp modSp add ord replId">
        <pc:chgData name="Varun Kolhe" userId="S::varun.kolhe21-01@iimv.ac.in::0ec9d5be-4efd-4441-8ebc-ea921192e737" providerId="AD" clId="Web-{DD17344D-8BED-AAD2-3A17-9F17C8CA7CCF}" dt="2021-11-25T17:01:45.614" v="26" actId="20577"/>
        <pc:sldMkLst>
          <pc:docMk/>
          <pc:sldMk cId="414490660" sldId="317"/>
        </pc:sldMkLst>
        <pc:spChg chg="add del mod">
          <ac:chgData name="Varun Kolhe" userId="S::varun.kolhe21-01@iimv.ac.in::0ec9d5be-4efd-4441-8ebc-ea921192e737" providerId="AD" clId="Web-{DD17344D-8BED-AAD2-3A17-9F17C8CA7CCF}" dt="2021-11-25T17:01:18.957" v="6"/>
          <ac:spMkLst>
            <pc:docMk/>
            <pc:sldMk cId="414490660" sldId="317"/>
            <ac:spMk id="3" creationId="{B7F2EBE9-257E-4D59-8A76-9BF57FD226D4}"/>
          </ac:spMkLst>
        </pc:spChg>
        <pc:spChg chg="mod">
          <ac:chgData name="Varun Kolhe" userId="S::varun.kolhe21-01@iimv.ac.in::0ec9d5be-4efd-4441-8ebc-ea921192e737" providerId="AD" clId="Web-{DD17344D-8BED-AAD2-3A17-9F17C8CA7CCF}" dt="2021-11-25T17:01:45.614" v="26" actId="20577"/>
          <ac:spMkLst>
            <pc:docMk/>
            <pc:sldMk cId="414490660" sldId="317"/>
            <ac:spMk id="233" creationId="{00000000-0000-0000-0000-000000000000}"/>
          </ac:spMkLst>
        </pc:spChg>
        <pc:spChg chg="del mod">
          <ac:chgData name="Varun Kolhe" userId="S::varun.kolhe21-01@iimv.ac.in::0ec9d5be-4efd-4441-8ebc-ea921192e737" providerId="AD" clId="Web-{DD17344D-8BED-AAD2-3A17-9F17C8CA7CCF}" dt="2021-11-25T17:01:09.488" v="5"/>
          <ac:spMkLst>
            <pc:docMk/>
            <pc:sldMk cId="414490660" sldId="317"/>
            <ac:spMk id="234" creationId="{00000000-0000-0000-0000-000000000000}"/>
          </ac:spMkLst>
        </pc:spChg>
        <pc:picChg chg="add mod">
          <ac:chgData name="Varun Kolhe" userId="S::varun.kolhe21-01@iimv.ac.in::0ec9d5be-4efd-4441-8ebc-ea921192e737" providerId="AD" clId="Web-{DD17344D-8BED-AAD2-3A17-9F17C8CA7CCF}" dt="2021-11-25T17:01:30.489" v="11" actId="1076"/>
          <ac:picMkLst>
            <pc:docMk/>
            <pc:sldMk cId="414490660" sldId="317"/>
            <ac:picMk id="4" creationId="{46E930D3-F54F-4392-A762-B8DC2FE042CF}"/>
          </ac:picMkLst>
        </pc:picChg>
      </pc:sldChg>
      <pc:sldChg chg="addSp delSp modSp new">
        <pc:chgData name="Varun Kolhe" userId="S::varun.kolhe21-01@iimv.ac.in::0ec9d5be-4efd-4441-8ebc-ea921192e737" providerId="AD" clId="Web-{DD17344D-8BED-AAD2-3A17-9F17C8CA7CCF}" dt="2021-11-25T17:04:41.962" v="59" actId="20577"/>
        <pc:sldMkLst>
          <pc:docMk/>
          <pc:sldMk cId="869407342" sldId="318"/>
        </pc:sldMkLst>
        <pc:spChg chg="del">
          <ac:chgData name="Varun Kolhe" userId="S::varun.kolhe21-01@iimv.ac.in::0ec9d5be-4efd-4441-8ebc-ea921192e737" providerId="AD" clId="Web-{DD17344D-8BED-AAD2-3A17-9F17C8CA7CCF}" dt="2021-11-25T17:02:02.896" v="28"/>
          <ac:spMkLst>
            <pc:docMk/>
            <pc:sldMk cId="869407342" sldId="318"/>
            <ac:spMk id="2" creationId="{9A8083E1-2EEE-416F-A517-B5A64258EF1F}"/>
          </ac:spMkLst>
        </pc:spChg>
        <pc:spChg chg="del">
          <ac:chgData name="Varun Kolhe" userId="S::varun.kolhe21-01@iimv.ac.in::0ec9d5be-4efd-4441-8ebc-ea921192e737" providerId="AD" clId="Web-{DD17344D-8BED-AAD2-3A17-9F17C8CA7CCF}" dt="2021-11-25T17:02:05.427" v="29"/>
          <ac:spMkLst>
            <pc:docMk/>
            <pc:sldMk cId="869407342" sldId="318"/>
            <ac:spMk id="3" creationId="{9A1292E1-A46B-45AA-AC2F-A8FB5122D4D4}"/>
          </ac:spMkLst>
        </pc:spChg>
        <pc:spChg chg="add del">
          <ac:chgData name="Varun Kolhe" userId="S::varun.kolhe21-01@iimv.ac.in::0ec9d5be-4efd-4441-8ebc-ea921192e737" providerId="AD" clId="Web-{DD17344D-8BED-AAD2-3A17-9F17C8CA7CCF}" dt="2021-11-25T17:03:34.117" v="40"/>
          <ac:spMkLst>
            <pc:docMk/>
            <pc:sldMk cId="869407342" sldId="318"/>
            <ac:spMk id="5" creationId="{51536995-CF90-4F2D-ACE2-06933FC2E956}"/>
          </ac:spMkLst>
        </pc:spChg>
        <pc:spChg chg="add mod">
          <ac:chgData name="Varun Kolhe" userId="S::varun.kolhe21-01@iimv.ac.in::0ec9d5be-4efd-4441-8ebc-ea921192e737" providerId="AD" clId="Web-{DD17344D-8BED-AAD2-3A17-9F17C8CA7CCF}" dt="2021-11-25T17:04:41.962" v="59" actId="20577"/>
          <ac:spMkLst>
            <pc:docMk/>
            <pc:sldMk cId="869407342" sldId="318"/>
            <ac:spMk id="7" creationId="{8B29ADBE-ABCE-414D-89F0-BCACB6BBFBFF}"/>
          </ac:spMkLst>
        </pc:spChg>
        <pc:spChg chg="add del">
          <ac:chgData name="Varun Kolhe" userId="S::varun.kolhe21-01@iimv.ac.in::0ec9d5be-4efd-4441-8ebc-ea921192e737" providerId="AD" clId="Web-{DD17344D-8BED-AAD2-3A17-9F17C8CA7CCF}" dt="2021-11-25T17:04:29.055" v="54"/>
          <ac:spMkLst>
            <pc:docMk/>
            <pc:sldMk cId="869407342" sldId="318"/>
            <ac:spMk id="8" creationId="{B62D844F-059A-4FBD-B7A1-F26A698BC68C}"/>
          </ac:spMkLst>
        </pc:spChg>
        <pc:picChg chg="add del mod">
          <ac:chgData name="Varun Kolhe" userId="S::varun.kolhe21-01@iimv.ac.in::0ec9d5be-4efd-4441-8ebc-ea921192e737" providerId="AD" clId="Web-{DD17344D-8BED-AAD2-3A17-9F17C8CA7CCF}" dt="2021-11-25T17:02:25.053" v="35"/>
          <ac:picMkLst>
            <pc:docMk/>
            <pc:sldMk cId="869407342" sldId="318"/>
            <ac:picMk id="4" creationId="{90B6CC33-155D-43D2-BFDD-191FEC45B09F}"/>
          </ac:picMkLst>
        </pc:picChg>
      </pc:sldChg>
    </pc:docChg>
  </pc:docChgLst>
  <pc:docChgLst>
    <pc:chgData name="Rajiv Tanwar" userId="S::rajiv.tanwar21-01@iimv.ac.in::f8fe65af-d8b4-4398-bcde-e9ae561f5e8a" providerId="AD" clId="Web-{4BDBCEB2-6706-120D-3191-F084EE4DEEA6}"/>
    <pc:docChg chg="addSld delSld modSld sldOrd">
      <pc:chgData name="Rajiv Tanwar" userId="S::rajiv.tanwar21-01@iimv.ac.in::f8fe65af-d8b4-4398-bcde-e9ae561f5e8a" providerId="AD" clId="Web-{4BDBCEB2-6706-120D-3191-F084EE4DEEA6}" dt="2021-11-25T16:36:25.408" v="661"/>
      <pc:docMkLst>
        <pc:docMk/>
      </pc:docMkLst>
      <pc:sldChg chg="addSp delSp modSp mod ord modClrScheme chgLayout">
        <pc:chgData name="Rajiv Tanwar" userId="S::rajiv.tanwar21-01@iimv.ac.in::f8fe65af-d8b4-4398-bcde-e9ae561f5e8a" providerId="AD" clId="Web-{4BDBCEB2-6706-120D-3191-F084EE4DEEA6}" dt="2021-11-25T16:36:11.111" v="659"/>
        <pc:sldMkLst>
          <pc:docMk/>
          <pc:sldMk cId="0" sldId="264"/>
        </pc:sldMkLst>
        <pc:spChg chg="add del mod">
          <ac:chgData name="Rajiv Tanwar" userId="S::rajiv.tanwar21-01@iimv.ac.in::f8fe65af-d8b4-4398-bcde-e9ae561f5e8a" providerId="AD" clId="Web-{4BDBCEB2-6706-120D-3191-F084EE4DEEA6}" dt="2021-11-25T15:52:43.499" v="36"/>
          <ac:spMkLst>
            <pc:docMk/>
            <pc:sldMk cId="0" sldId="264"/>
            <ac:spMk id="3" creationId="{C49347F5-326F-4F3B-8D00-7D675FDDA4ED}"/>
          </ac:spMkLst>
        </pc:spChg>
        <pc:spChg chg="add del mod">
          <ac:chgData name="Rajiv Tanwar" userId="S::rajiv.tanwar21-01@iimv.ac.in::f8fe65af-d8b4-4398-bcde-e9ae561f5e8a" providerId="AD" clId="Web-{4BDBCEB2-6706-120D-3191-F084EE4DEEA6}" dt="2021-11-25T15:52:49.843" v="39"/>
          <ac:spMkLst>
            <pc:docMk/>
            <pc:sldMk cId="0" sldId="264"/>
            <ac:spMk id="5" creationId="{D1F10BF5-1EBF-456E-81FB-ADE23ED9245A}"/>
          </ac:spMkLst>
        </pc:spChg>
        <pc:spChg chg="add del mod">
          <ac:chgData name="Rajiv Tanwar" userId="S::rajiv.tanwar21-01@iimv.ac.in::f8fe65af-d8b4-4398-bcde-e9ae561f5e8a" providerId="AD" clId="Web-{4BDBCEB2-6706-120D-3191-F084EE4DEEA6}" dt="2021-11-25T15:53:06.250" v="43"/>
          <ac:spMkLst>
            <pc:docMk/>
            <pc:sldMk cId="0" sldId="264"/>
            <ac:spMk id="7" creationId="{6FD971B4-A6CD-434D-9654-5728B644CBEE}"/>
          </ac:spMkLst>
        </pc:spChg>
        <pc:spChg chg="add del mod">
          <ac:chgData name="Rajiv Tanwar" userId="S::rajiv.tanwar21-01@iimv.ac.in::f8fe65af-d8b4-4398-bcde-e9ae561f5e8a" providerId="AD" clId="Web-{4BDBCEB2-6706-120D-3191-F084EE4DEEA6}" dt="2021-11-25T15:53:08.421" v="44"/>
          <ac:spMkLst>
            <pc:docMk/>
            <pc:sldMk cId="0" sldId="264"/>
            <ac:spMk id="9" creationId="{CB292ADE-BDB1-46DD-AD51-BCEBDFB5D605}"/>
          </ac:spMkLst>
        </pc:spChg>
        <pc:spChg chg="add mod ord">
          <ac:chgData name="Rajiv Tanwar" userId="S::rajiv.tanwar21-01@iimv.ac.in::f8fe65af-d8b4-4398-bcde-e9ae561f5e8a" providerId="AD" clId="Web-{4BDBCEB2-6706-120D-3191-F084EE4DEEA6}" dt="2021-11-25T16:09:19.811" v="271" actId="1076"/>
          <ac:spMkLst>
            <pc:docMk/>
            <pc:sldMk cId="0" sldId="264"/>
            <ac:spMk id="14" creationId="{581C287C-6650-4940-9308-E9E4563D1640}"/>
          </ac:spMkLst>
        </pc:spChg>
        <pc:spChg chg="add del mod ord">
          <ac:chgData name="Rajiv Tanwar" userId="S::rajiv.tanwar21-01@iimv.ac.in::f8fe65af-d8b4-4398-bcde-e9ae561f5e8a" providerId="AD" clId="Web-{4BDBCEB2-6706-120D-3191-F084EE4DEEA6}" dt="2021-11-25T16:08:33.153" v="260"/>
          <ac:spMkLst>
            <pc:docMk/>
            <pc:sldMk cId="0" sldId="264"/>
            <ac:spMk id="15" creationId="{78C4F629-88C0-4A29-8DE1-695D2801500A}"/>
          </ac:spMkLst>
        </pc:spChg>
        <pc:spChg chg="del mod ord">
          <ac:chgData name="Rajiv Tanwar" userId="S::rajiv.tanwar21-01@iimv.ac.in::f8fe65af-d8b4-4398-bcde-e9ae561f5e8a" providerId="AD" clId="Web-{4BDBCEB2-6706-120D-3191-F084EE4DEEA6}" dt="2021-11-25T15:52:45.749" v="37"/>
          <ac:spMkLst>
            <pc:docMk/>
            <pc:sldMk cId="0" sldId="264"/>
            <ac:spMk id="309" creationId="{00000000-0000-0000-0000-000000000000}"/>
          </ac:spMkLst>
        </pc:spChg>
        <pc:spChg chg="del mod ord">
          <ac:chgData name="Rajiv Tanwar" userId="S::rajiv.tanwar21-01@iimv.ac.in::f8fe65af-d8b4-4398-bcde-e9ae561f5e8a" providerId="AD" clId="Web-{4BDBCEB2-6706-120D-3191-F084EE4DEEA6}" dt="2021-11-25T15:52:52.062" v="40"/>
          <ac:spMkLst>
            <pc:docMk/>
            <pc:sldMk cId="0" sldId="264"/>
            <ac:spMk id="310" creationId="{00000000-0000-0000-0000-000000000000}"/>
          </ac:spMkLst>
        </pc:spChg>
        <pc:spChg chg="del mod ord">
          <ac:chgData name="Rajiv Tanwar" userId="S::rajiv.tanwar21-01@iimv.ac.in::f8fe65af-d8b4-4398-bcde-e9ae561f5e8a" providerId="AD" clId="Web-{4BDBCEB2-6706-120D-3191-F084EE4DEEA6}" dt="2021-11-25T15:52:39.592" v="35"/>
          <ac:spMkLst>
            <pc:docMk/>
            <pc:sldMk cId="0" sldId="264"/>
            <ac:spMk id="311" creationId="{00000000-0000-0000-0000-000000000000}"/>
          </ac:spMkLst>
        </pc:spChg>
        <pc:spChg chg="del mod ord">
          <ac:chgData name="Rajiv Tanwar" userId="S::rajiv.tanwar21-01@iimv.ac.in::f8fe65af-d8b4-4398-bcde-e9ae561f5e8a" providerId="AD" clId="Web-{4BDBCEB2-6706-120D-3191-F084EE4DEEA6}" dt="2021-11-25T15:52:54.296" v="42"/>
          <ac:spMkLst>
            <pc:docMk/>
            <pc:sldMk cId="0" sldId="264"/>
            <ac:spMk id="312" creationId="{00000000-0000-0000-0000-000000000000}"/>
          </ac:spMkLst>
        </pc:spChg>
        <pc:graphicFrameChg chg="add mod modGraphic">
          <ac:chgData name="Rajiv Tanwar" userId="S::rajiv.tanwar21-01@iimv.ac.in::f8fe65af-d8b4-4398-bcde-e9ae561f5e8a" providerId="AD" clId="Web-{4BDBCEB2-6706-120D-3191-F084EE4DEEA6}" dt="2021-11-25T16:09:15.280" v="270"/>
          <ac:graphicFrameMkLst>
            <pc:docMk/>
            <pc:sldMk cId="0" sldId="264"/>
            <ac:graphicFrameMk id="11" creationId="{1A0CEC27-907E-4992-BB8E-151DB367093D}"/>
          </ac:graphicFrameMkLst>
        </pc:graphicFrameChg>
        <pc:graphicFrameChg chg="add del mod modGraphic">
          <ac:chgData name="Rajiv Tanwar" userId="S::rajiv.tanwar21-01@iimv.ac.in::f8fe65af-d8b4-4398-bcde-e9ae561f5e8a" providerId="AD" clId="Web-{4BDBCEB2-6706-120D-3191-F084EE4DEEA6}" dt="2021-11-25T15:55:35.520" v="59"/>
          <ac:graphicFrameMkLst>
            <pc:docMk/>
            <pc:sldMk cId="0" sldId="264"/>
            <ac:graphicFrameMk id="13" creationId="{F865B285-4B39-4203-A979-E252D29B372D}"/>
          </ac:graphicFrameMkLst>
        </pc:graphicFrameChg>
        <pc:cxnChg chg="del">
          <ac:chgData name="Rajiv Tanwar" userId="S::rajiv.tanwar21-01@iimv.ac.in::f8fe65af-d8b4-4398-bcde-e9ae561f5e8a" providerId="AD" clId="Web-{4BDBCEB2-6706-120D-3191-F084EE4DEEA6}" dt="2021-11-25T15:52:47.827" v="38"/>
          <ac:cxnSpMkLst>
            <pc:docMk/>
            <pc:sldMk cId="0" sldId="264"/>
            <ac:cxnSpMk id="313" creationId="{00000000-0000-0000-0000-000000000000}"/>
          </ac:cxnSpMkLst>
        </pc:cxnChg>
        <pc:cxnChg chg="del">
          <ac:chgData name="Rajiv Tanwar" userId="S::rajiv.tanwar21-01@iimv.ac.in::f8fe65af-d8b4-4398-bcde-e9ae561f5e8a" providerId="AD" clId="Web-{4BDBCEB2-6706-120D-3191-F084EE4DEEA6}" dt="2021-11-25T15:52:52.108" v="41"/>
          <ac:cxnSpMkLst>
            <pc:docMk/>
            <pc:sldMk cId="0" sldId="264"/>
            <ac:cxnSpMk id="314" creationId="{00000000-0000-0000-0000-000000000000}"/>
          </ac:cxnSpMkLst>
        </pc:cxnChg>
      </pc:sldChg>
      <pc:sldChg chg="addSp delSp modSp add mod ord replId modClrScheme chgLayout">
        <pc:chgData name="Rajiv Tanwar" userId="S::rajiv.tanwar21-01@iimv.ac.in::f8fe65af-d8b4-4398-bcde-e9ae561f5e8a" providerId="AD" clId="Web-{4BDBCEB2-6706-120D-3191-F084EE4DEEA6}" dt="2021-11-25T16:35:59.876" v="658"/>
        <pc:sldMkLst>
          <pc:docMk/>
          <pc:sldMk cId="4249047967" sldId="312"/>
        </pc:sldMkLst>
        <pc:spChg chg="add del mod">
          <ac:chgData name="Rajiv Tanwar" userId="S::rajiv.tanwar21-01@iimv.ac.in::f8fe65af-d8b4-4398-bcde-e9ae561f5e8a" providerId="AD" clId="Web-{4BDBCEB2-6706-120D-3191-F084EE4DEEA6}" dt="2021-11-25T15:48:45.679" v="3"/>
          <ac:spMkLst>
            <pc:docMk/>
            <pc:sldMk cId="4249047967" sldId="312"/>
            <ac:spMk id="3" creationId="{7BDFAFEA-D80D-4485-8BD7-4C96A2001F19}"/>
          </ac:spMkLst>
        </pc:spChg>
        <pc:spChg chg="add del mod">
          <ac:chgData name="Rajiv Tanwar" userId="S::rajiv.tanwar21-01@iimv.ac.in::f8fe65af-d8b4-4398-bcde-e9ae561f5e8a" providerId="AD" clId="Web-{4BDBCEB2-6706-120D-3191-F084EE4DEEA6}" dt="2021-11-25T15:48:48.788" v="4"/>
          <ac:spMkLst>
            <pc:docMk/>
            <pc:sldMk cId="4249047967" sldId="312"/>
            <ac:spMk id="5" creationId="{F8C9F42C-2C50-4EBC-8DC7-939D988FD868}"/>
          </ac:spMkLst>
        </pc:spChg>
        <pc:spChg chg="add del mod">
          <ac:chgData name="Rajiv Tanwar" userId="S::rajiv.tanwar21-01@iimv.ac.in::f8fe65af-d8b4-4398-bcde-e9ae561f5e8a" providerId="AD" clId="Web-{4BDBCEB2-6706-120D-3191-F084EE4DEEA6}" dt="2021-11-25T15:49:01.054" v="8"/>
          <ac:spMkLst>
            <pc:docMk/>
            <pc:sldMk cId="4249047967" sldId="312"/>
            <ac:spMk id="7" creationId="{826937CB-26D5-4754-9A41-D40470CB60F6}"/>
          </ac:spMkLst>
        </pc:spChg>
        <pc:spChg chg="add del mod">
          <ac:chgData name="Rajiv Tanwar" userId="S::rajiv.tanwar21-01@iimv.ac.in::f8fe65af-d8b4-4398-bcde-e9ae561f5e8a" providerId="AD" clId="Web-{4BDBCEB2-6706-120D-3191-F084EE4DEEA6}" dt="2021-11-25T15:49:04.086" v="9"/>
          <ac:spMkLst>
            <pc:docMk/>
            <pc:sldMk cId="4249047967" sldId="312"/>
            <ac:spMk id="9" creationId="{2A74963F-74F7-4159-AA5E-3181CC5A37CC}"/>
          </ac:spMkLst>
        </pc:spChg>
        <pc:spChg chg="add mod ord">
          <ac:chgData name="Rajiv Tanwar" userId="S::rajiv.tanwar21-01@iimv.ac.in::f8fe65af-d8b4-4398-bcde-e9ae561f5e8a" providerId="AD" clId="Web-{4BDBCEB2-6706-120D-3191-F084EE4DEEA6}" dt="2021-11-25T16:04:21.770" v="255" actId="20577"/>
          <ac:spMkLst>
            <pc:docMk/>
            <pc:sldMk cId="4249047967" sldId="312"/>
            <ac:spMk id="14" creationId="{B600445F-51F7-4459-8846-1CF6DCDC9A5A}"/>
          </ac:spMkLst>
        </pc:spChg>
        <pc:spChg chg="del">
          <ac:chgData name="Rajiv Tanwar" userId="S::rajiv.tanwar21-01@iimv.ac.in::f8fe65af-d8b4-4398-bcde-e9ae561f5e8a" providerId="AD" clId="Web-{4BDBCEB2-6706-120D-3191-F084EE4DEEA6}" dt="2021-11-25T15:48:39.163" v="1"/>
          <ac:spMkLst>
            <pc:docMk/>
            <pc:sldMk cId="4249047967" sldId="312"/>
            <ac:spMk id="309" creationId="{00000000-0000-0000-0000-000000000000}"/>
          </ac:spMkLst>
        </pc:spChg>
        <pc:spChg chg="del">
          <ac:chgData name="Rajiv Tanwar" userId="S::rajiv.tanwar21-01@iimv.ac.in::f8fe65af-d8b4-4398-bcde-e9ae561f5e8a" providerId="AD" clId="Web-{4BDBCEB2-6706-120D-3191-F084EE4DEEA6}" dt="2021-11-25T15:48:55.867" v="6"/>
          <ac:spMkLst>
            <pc:docMk/>
            <pc:sldMk cId="4249047967" sldId="312"/>
            <ac:spMk id="310" creationId="{00000000-0000-0000-0000-000000000000}"/>
          </ac:spMkLst>
        </pc:spChg>
        <pc:spChg chg="del">
          <ac:chgData name="Rajiv Tanwar" userId="S::rajiv.tanwar21-01@iimv.ac.in::f8fe65af-d8b4-4398-bcde-e9ae561f5e8a" providerId="AD" clId="Web-{4BDBCEB2-6706-120D-3191-F084EE4DEEA6}" dt="2021-11-25T15:48:43.429" v="2"/>
          <ac:spMkLst>
            <pc:docMk/>
            <pc:sldMk cId="4249047967" sldId="312"/>
            <ac:spMk id="311" creationId="{00000000-0000-0000-0000-000000000000}"/>
          </ac:spMkLst>
        </pc:spChg>
        <pc:spChg chg="del">
          <ac:chgData name="Rajiv Tanwar" userId="S::rajiv.tanwar21-01@iimv.ac.in::f8fe65af-d8b4-4398-bcde-e9ae561f5e8a" providerId="AD" clId="Web-{4BDBCEB2-6706-120D-3191-F084EE4DEEA6}" dt="2021-11-25T15:48:58.539" v="7"/>
          <ac:spMkLst>
            <pc:docMk/>
            <pc:sldMk cId="4249047967" sldId="312"/>
            <ac:spMk id="312" creationId="{00000000-0000-0000-0000-000000000000}"/>
          </ac:spMkLst>
        </pc:spChg>
        <pc:graphicFrameChg chg="add del mod">
          <ac:chgData name="Rajiv Tanwar" userId="S::rajiv.tanwar21-01@iimv.ac.in::f8fe65af-d8b4-4398-bcde-e9ae561f5e8a" providerId="AD" clId="Web-{4BDBCEB2-6706-120D-3191-F084EE4DEEA6}" dt="2021-11-25T15:49:27.883" v="12"/>
          <ac:graphicFrameMkLst>
            <pc:docMk/>
            <pc:sldMk cId="4249047967" sldId="312"/>
            <ac:graphicFrameMk id="11" creationId="{69E697E5-C3E1-496A-A728-4C7D32AA4F4A}"/>
          </ac:graphicFrameMkLst>
        </pc:graphicFrameChg>
        <pc:graphicFrameChg chg="add mod modGraphic">
          <ac:chgData name="Rajiv Tanwar" userId="S::rajiv.tanwar21-01@iimv.ac.in::f8fe65af-d8b4-4398-bcde-e9ae561f5e8a" providerId="AD" clId="Web-{4BDBCEB2-6706-120D-3191-F084EE4DEEA6}" dt="2021-11-25T16:04:28.396" v="257"/>
          <ac:graphicFrameMkLst>
            <pc:docMk/>
            <pc:sldMk cId="4249047967" sldId="312"/>
            <ac:graphicFrameMk id="13" creationId="{868F30B0-B4D9-4C30-837A-84388DE5B4A3}"/>
          </ac:graphicFrameMkLst>
        </pc:graphicFrameChg>
        <pc:cxnChg chg="del">
          <ac:chgData name="Rajiv Tanwar" userId="S::rajiv.tanwar21-01@iimv.ac.in::f8fe65af-d8b4-4398-bcde-e9ae561f5e8a" providerId="AD" clId="Web-{4BDBCEB2-6706-120D-3191-F084EE4DEEA6}" dt="2021-11-25T15:48:51.773" v="5"/>
          <ac:cxnSpMkLst>
            <pc:docMk/>
            <pc:sldMk cId="4249047967" sldId="312"/>
            <ac:cxnSpMk id="313" creationId="{00000000-0000-0000-0000-000000000000}"/>
          </ac:cxnSpMkLst>
        </pc:cxnChg>
        <pc:cxnChg chg="del">
          <ac:chgData name="Rajiv Tanwar" userId="S::rajiv.tanwar21-01@iimv.ac.in::f8fe65af-d8b4-4398-bcde-e9ae561f5e8a" providerId="AD" clId="Web-{4BDBCEB2-6706-120D-3191-F084EE4DEEA6}" dt="2021-11-25T15:49:06.695" v="10"/>
          <ac:cxnSpMkLst>
            <pc:docMk/>
            <pc:sldMk cId="4249047967" sldId="312"/>
            <ac:cxnSpMk id="314" creationId="{00000000-0000-0000-0000-000000000000}"/>
          </ac:cxnSpMkLst>
        </pc:cxnChg>
      </pc:sldChg>
      <pc:sldChg chg="add del replId">
        <pc:chgData name="Rajiv Tanwar" userId="S::rajiv.tanwar21-01@iimv.ac.in::f8fe65af-d8b4-4398-bcde-e9ae561f5e8a" providerId="AD" clId="Web-{4BDBCEB2-6706-120D-3191-F084EE4DEEA6}" dt="2021-11-25T15:52:02.498" v="31"/>
        <pc:sldMkLst>
          <pc:docMk/>
          <pc:sldMk cId="415195349" sldId="313"/>
        </pc:sldMkLst>
      </pc:sldChg>
      <pc:sldChg chg="addSp delSp modSp new mod ord modClrScheme chgLayout">
        <pc:chgData name="Rajiv Tanwar" userId="S::rajiv.tanwar21-01@iimv.ac.in::f8fe65af-d8b4-4398-bcde-e9ae561f5e8a" providerId="AD" clId="Web-{4BDBCEB2-6706-120D-3191-F084EE4DEEA6}" dt="2021-11-25T16:36:17.814" v="660"/>
        <pc:sldMkLst>
          <pc:docMk/>
          <pc:sldMk cId="1795183123" sldId="313"/>
        </pc:sldMkLst>
        <pc:spChg chg="del">
          <ac:chgData name="Rajiv Tanwar" userId="S::rajiv.tanwar21-01@iimv.ac.in::f8fe65af-d8b4-4398-bcde-e9ae561f5e8a" providerId="AD" clId="Web-{4BDBCEB2-6706-120D-3191-F084EE4DEEA6}" dt="2021-11-25T15:55:41.567" v="60"/>
          <ac:spMkLst>
            <pc:docMk/>
            <pc:sldMk cId="1795183123" sldId="313"/>
            <ac:spMk id="2" creationId="{18B9DDF0-A296-424E-8702-971B37635548}"/>
          </ac:spMkLst>
        </pc:spChg>
        <pc:spChg chg="del">
          <ac:chgData name="Rajiv Tanwar" userId="S::rajiv.tanwar21-01@iimv.ac.in::f8fe65af-d8b4-4398-bcde-e9ae561f5e8a" providerId="AD" clId="Web-{4BDBCEB2-6706-120D-3191-F084EE4DEEA6}" dt="2021-11-25T15:55:47.692" v="62"/>
          <ac:spMkLst>
            <pc:docMk/>
            <pc:sldMk cId="1795183123" sldId="313"/>
            <ac:spMk id="3" creationId="{FEF3DDFD-B59E-44ED-BFA1-A3A44D1A2D02}"/>
          </ac:spMkLst>
        </pc:spChg>
        <pc:spChg chg="del">
          <ac:chgData name="Rajiv Tanwar" userId="S::rajiv.tanwar21-01@iimv.ac.in::f8fe65af-d8b4-4398-bcde-e9ae561f5e8a" providerId="AD" clId="Web-{4BDBCEB2-6706-120D-3191-F084EE4DEEA6}" dt="2021-11-25T15:55:42.114" v="61"/>
          <ac:spMkLst>
            <pc:docMk/>
            <pc:sldMk cId="1795183123" sldId="313"/>
            <ac:spMk id="4" creationId="{B7FFE37E-A850-4695-83BA-B1B36B76C2BF}"/>
          </ac:spMkLst>
        </pc:spChg>
        <pc:spChg chg="del">
          <ac:chgData name="Rajiv Tanwar" userId="S::rajiv.tanwar21-01@iimv.ac.in::f8fe65af-d8b4-4398-bcde-e9ae561f5e8a" providerId="AD" clId="Web-{4BDBCEB2-6706-120D-3191-F084EE4DEEA6}" dt="2021-11-25T15:55:49.739" v="63"/>
          <ac:spMkLst>
            <pc:docMk/>
            <pc:sldMk cId="1795183123" sldId="313"/>
            <ac:spMk id="5" creationId="{80A545ED-E0FD-40E5-8E92-6C9E358535F8}"/>
          </ac:spMkLst>
        </pc:spChg>
        <pc:spChg chg="add mod ord">
          <ac:chgData name="Rajiv Tanwar" userId="S::rajiv.tanwar21-01@iimv.ac.in::f8fe65af-d8b4-4398-bcde-e9ae561f5e8a" providerId="AD" clId="Web-{4BDBCEB2-6706-120D-3191-F084EE4DEEA6}" dt="2021-11-25T16:02:52.658" v="245" actId="14100"/>
          <ac:spMkLst>
            <pc:docMk/>
            <pc:sldMk cId="1795183123" sldId="313"/>
            <ac:spMk id="8" creationId="{31EFAC97-F627-4E0B-84D1-92600E25454A}"/>
          </ac:spMkLst>
        </pc:spChg>
        <pc:spChg chg="add del mod ord">
          <ac:chgData name="Rajiv Tanwar" userId="S::rajiv.tanwar21-01@iimv.ac.in::f8fe65af-d8b4-4398-bcde-e9ae561f5e8a" providerId="AD" clId="Web-{4BDBCEB2-6706-120D-3191-F084EE4DEEA6}" dt="2021-11-25T16:02:23.157" v="228"/>
          <ac:spMkLst>
            <pc:docMk/>
            <pc:sldMk cId="1795183123" sldId="313"/>
            <ac:spMk id="9" creationId="{53D3128B-E426-44F4-8FAD-58C9B233AEC3}"/>
          </ac:spMkLst>
        </pc:spChg>
        <pc:graphicFrameChg chg="add mod modGraphic">
          <ac:chgData name="Rajiv Tanwar" userId="S::rajiv.tanwar21-01@iimv.ac.in::f8fe65af-d8b4-4398-bcde-e9ae561f5e8a" providerId="AD" clId="Web-{4BDBCEB2-6706-120D-3191-F084EE4DEEA6}" dt="2021-11-25T16:02:33.595" v="231"/>
          <ac:graphicFrameMkLst>
            <pc:docMk/>
            <pc:sldMk cId="1795183123" sldId="313"/>
            <ac:graphicFrameMk id="7" creationId="{2CA76545-0867-41A2-8BB0-4B346F9DCD95}"/>
          </ac:graphicFrameMkLst>
        </pc:graphicFrameChg>
      </pc:sldChg>
      <pc:sldChg chg="addSp delSp modSp add mod replId modClrScheme chgLayout">
        <pc:chgData name="Rajiv Tanwar" userId="S::rajiv.tanwar21-01@iimv.ac.in::f8fe65af-d8b4-4398-bcde-e9ae561f5e8a" providerId="AD" clId="Web-{4BDBCEB2-6706-120D-3191-F084EE4DEEA6}" dt="2021-11-25T16:18:13.093" v="396" actId="688"/>
        <pc:sldMkLst>
          <pc:docMk/>
          <pc:sldMk cId="3964651624" sldId="314"/>
        </pc:sldMkLst>
        <pc:spChg chg="add mod">
          <ac:chgData name="Rajiv Tanwar" userId="S::rajiv.tanwar21-01@iimv.ac.in::f8fe65af-d8b4-4398-bcde-e9ae561f5e8a" providerId="AD" clId="Web-{4BDBCEB2-6706-120D-3191-F084EE4DEEA6}" dt="2021-11-25T15:57:23.304" v="87" actId="20577"/>
          <ac:spMkLst>
            <pc:docMk/>
            <pc:sldMk cId="3964651624" sldId="314"/>
            <ac:spMk id="2" creationId="{767A6185-7511-4F47-8402-4B6DA836E11D}"/>
          </ac:spMkLst>
        </pc:spChg>
        <pc:spChg chg="add mod">
          <ac:chgData name="Rajiv Tanwar" userId="S::rajiv.tanwar21-01@iimv.ac.in::f8fe65af-d8b4-4398-bcde-e9ae561f5e8a" providerId="AD" clId="Web-{4BDBCEB2-6706-120D-3191-F084EE4DEEA6}" dt="2021-11-25T16:15:50.167" v="379" actId="20577"/>
          <ac:spMkLst>
            <pc:docMk/>
            <pc:sldMk cId="3964651624" sldId="314"/>
            <ac:spMk id="3" creationId="{134F1F68-9ABB-4FDC-8A2F-4AE8C394C826}"/>
          </ac:spMkLst>
        </pc:spChg>
        <pc:graphicFrameChg chg="del">
          <ac:chgData name="Rajiv Tanwar" userId="S::rajiv.tanwar21-01@iimv.ac.in::f8fe65af-d8b4-4398-bcde-e9ae561f5e8a" providerId="AD" clId="Web-{4BDBCEB2-6706-120D-3191-F084EE4DEEA6}" dt="2021-11-25T15:57:01.897" v="82"/>
          <ac:graphicFrameMkLst>
            <pc:docMk/>
            <pc:sldMk cId="3964651624" sldId="314"/>
            <ac:graphicFrameMk id="7" creationId="{2CA76545-0867-41A2-8BB0-4B346F9DCD95}"/>
          </ac:graphicFrameMkLst>
        </pc:graphicFrameChg>
        <pc:picChg chg="add mod">
          <ac:chgData name="Rajiv Tanwar" userId="S::rajiv.tanwar21-01@iimv.ac.in::f8fe65af-d8b4-4398-bcde-e9ae561f5e8a" providerId="AD" clId="Web-{4BDBCEB2-6706-120D-3191-F084EE4DEEA6}" dt="2021-11-25T16:16:38.559" v="384" actId="688"/>
          <ac:picMkLst>
            <pc:docMk/>
            <pc:sldMk cId="3964651624" sldId="314"/>
            <ac:picMk id="4" creationId="{BBC5AA7E-E85C-499B-99D4-EC8B1F19C110}"/>
          </ac:picMkLst>
        </pc:picChg>
        <pc:picChg chg="add mod">
          <ac:chgData name="Rajiv Tanwar" userId="S::rajiv.tanwar21-01@iimv.ac.in::f8fe65af-d8b4-4398-bcde-e9ae561f5e8a" providerId="AD" clId="Web-{4BDBCEB2-6706-120D-3191-F084EE4DEEA6}" dt="2021-11-25T16:17:08.872" v="388" actId="688"/>
          <ac:picMkLst>
            <pc:docMk/>
            <pc:sldMk cId="3964651624" sldId="314"/>
            <ac:picMk id="5" creationId="{28024521-3D62-4AD6-AC9C-CBC2DF6E2300}"/>
          </ac:picMkLst>
        </pc:picChg>
        <pc:picChg chg="add mod">
          <ac:chgData name="Rajiv Tanwar" userId="S::rajiv.tanwar21-01@iimv.ac.in::f8fe65af-d8b4-4398-bcde-e9ae561f5e8a" providerId="AD" clId="Web-{4BDBCEB2-6706-120D-3191-F084EE4DEEA6}" dt="2021-11-25T16:17:38.576" v="392" actId="688"/>
          <ac:picMkLst>
            <pc:docMk/>
            <pc:sldMk cId="3964651624" sldId="314"/>
            <ac:picMk id="6" creationId="{4C322BDD-1D70-46A8-B4B1-C82EEC94B5B2}"/>
          </ac:picMkLst>
        </pc:picChg>
        <pc:picChg chg="add mod">
          <ac:chgData name="Rajiv Tanwar" userId="S::rajiv.tanwar21-01@iimv.ac.in::f8fe65af-d8b4-4398-bcde-e9ae561f5e8a" providerId="AD" clId="Web-{4BDBCEB2-6706-120D-3191-F084EE4DEEA6}" dt="2021-11-25T16:18:13.093" v="396" actId="688"/>
          <ac:picMkLst>
            <pc:docMk/>
            <pc:sldMk cId="3964651624" sldId="314"/>
            <ac:picMk id="8" creationId="{2B5FB2C4-E665-437A-832B-B4943E0DCA12}"/>
          </ac:picMkLst>
        </pc:picChg>
      </pc:sldChg>
      <pc:sldChg chg="addSp delSp modSp new mod ord modClrScheme chgLayout">
        <pc:chgData name="Rajiv Tanwar" userId="S::rajiv.tanwar21-01@iimv.ac.in::f8fe65af-d8b4-4398-bcde-e9ae561f5e8a" providerId="AD" clId="Web-{4BDBCEB2-6706-120D-3191-F084EE4DEEA6}" dt="2021-11-25T16:36:25.408" v="661"/>
        <pc:sldMkLst>
          <pc:docMk/>
          <pc:sldMk cId="2165352031" sldId="315"/>
        </pc:sldMkLst>
        <pc:spChg chg="mod ord">
          <ac:chgData name="Rajiv Tanwar" userId="S::rajiv.tanwar21-01@iimv.ac.in::f8fe65af-d8b4-4398-bcde-e9ae561f5e8a" providerId="AD" clId="Web-{4BDBCEB2-6706-120D-3191-F084EE4DEEA6}" dt="2021-11-25T16:12:12.223" v="316" actId="1076"/>
          <ac:spMkLst>
            <pc:docMk/>
            <pc:sldMk cId="2165352031" sldId="315"/>
            <ac:spMk id="2" creationId="{C7AE885C-7A9A-4A0D-A10D-F278B6E133AD}"/>
          </ac:spMkLst>
        </pc:spChg>
        <pc:spChg chg="mod ord">
          <ac:chgData name="Rajiv Tanwar" userId="S::rajiv.tanwar21-01@iimv.ac.in::f8fe65af-d8b4-4398-bcde-e9ae561f5e8a" providerId="AD" clId="Web-{4BDBCEB2-6706-120D-3191-F084EE4DEEA6}" dt="2021-11-25T16:13:52.632" v="319" actId="20577"/>
          <ac:spMkLst>
            <pc:docMk/>
            <pc:sldMk cId="2165352031" sldId="315"/>
            <ac:spMk id="3" creationId="{8B9BC46B-284D-43E5-A84A-D57A4CE33D7C}"/>
          </ac:spMkLst>
        </pc:spChg>
        <pc:spChg chg="add del mod ord">
          <ac:chgData name="Rajiv Tanwar" userId="S::rajiv.tanwar21-01@iimv.ac.in::f8fe65af-d8b4-4398-bcde-e9ae561f5e8a" providerId="AD" clId="Web-{4BDBCEB2-6706-120D-3191-F084EE4DEEA6}" dt="2021-11-25T16:01:46.422" v="219"/>
          <ac:spMkLst>
            <pc:docMk/>
            <pc:sldMk cId="2165352031" sldId="315"/>
            <ac:spMk id="4" creationId="{BBC0E2D8-D764-4CF2-A645-B31FCFDBBE95}"/>
          </ac:spMkLst>
        </pc:spChg>
        <pc:spChg chg="add del mod ord">
          <ac:chgData name="Rajiv Tanwar" userId="S::rajiv.tanwar21-01@iimv.ac.in::f8fe65af-d8b4-4398-bcde-e9ae561f5e8a" providerId="AD" clId="Web-{4BDBCEB2-6706-120D-3191-F084EE4DEEA6}" dt="2021-11-25T16:01:46.422" v="219"/>
          <ac:spMkLst>
            <pc:docMk/>
            <pc:sldMk cId="2165352031" sldId="315"/>
            <ac:spMk id="5" creationId="{3940CC7D-445B-4A67-B86F-14BF5BE1E4F8}"/>
          </ac:spMkLst>
        </pc:spChg>
        <pc:spChg chg="add del mod ord">
          <ac:chgData name="Rajiv Tanwar" userId="S::rajiv.tanwar21-01@iimv.ac.in::f8fe65af-d8b4-4398-bcde-e9ae561f5e8a" providerId="AD" clId="Web-{4BDBCEB2-6706-120D-3191-F084EE4DEEA6}" dt="2021-11-25T16:10:48.017" v="285"/>
          <ac:spMkLst>
            <pc:docMk/>
            <pc:sldMk cId="2165352031" sldId="315"/>
            <ac:spMk id="9" creationId="{92F6E926-9834-4F3F-90FF-5BF21CF01B3F}"/>
          </ac:spMkLst>
        </pc:spChg>
        <pc:spChg chg="add mod ord">
          <ac:chgData name="Rajiv Tanwar" userId="S::rajiv.tanwar21-01@iimv.ac.in::f8fe65af-d8b4-4398-bcde-e9ae561f5e8a" providerId="AD" clId="Web-{4BDBCEB2-6706-120D-3191-F084EE4DEEA6}" dt="2021-11-25T16:12:05.879" v="314" actId="1076"/>
          <ac:spMkLst>
            <pc:docMk/>
            <pc:sldMk cId="2165352031" sldId="315"/>
            <ac:spMk id="10" creationId="{29790542-9D85-458D-AA55-6C303458DA50}"/>
          </ac:spMkLst>
        </pc:spChg>
        <pc:graphicFrameChg chg="add del mod modGraphic">
          <ac:chgData name="Rajiv Tanwar" userId="S::rajiv.tanwar21-01@iimv.ac.in::f8fe65af-d8b4-4398-bcde-e9ae561f5e8a" providerId="AD" clId="Web-{4BDBCEB2-6706-120D-3191-F084EE4DEEA6}" dt="2021-11-25T16:02:04.297" v="225"/>
          <ac:graphicFrameMkLst>
            <pc:docMk/>
            <pc:sldMk cId="2165352031" sldId="315"/>
            <ac:graphicFrameMk id="7" creationId="{C57889EC-8226-4E9D-ADDB-C09CBE183A80}"/>
          </ac:graphicFrameMkLst>
        </pc:graphicFrameChg>
        <pc:picChg chg="add del mod">
          <ac:chgData name="Rajiv Tanwar" userId="S::rajiv.tanwar21-01@iimv.ac.in::f8fe65af-d8b4-4398-bcde-e9ae561f5e8a" providerId="AD" clId="Web-{4BDBCEB2-6706-120D-3191-F084EE4DEEA6}" dt="2021-11-25T16:10:05.687" v="277"/>
          <ac:picMkLst>
            <pc:docMk/>
            <pc:sldMk cId="2165352031" sldId="315"/>
            <ac:picMk id="8" creationId="{0712998D-02F1-49FF-AADD-9D0191927645}"/>
          </ac:picMkLst>
        </pc:picChg>
        <pc:picChg chg="add mod">
          <ac:chgData name="Rajiv Tanwar" userId="S::rajiv.tanwar21-01@iimv.ac.in::f8fe65af-d8b4-4398-bcde-e9ae561f5e8a" providerId="AD" clId="Web-{4BDBCEB2-6706-120D-3191-F084EE4DEEA6}" dt="2021-11-25T16:12:01.160" v="313" actId="14100"/>
          <ac:picMkLst>
            <pc:docMk/>
            <pc:sldMk cId="2165352031" sldId="315"/>
            <ac:picMk id="11" creationId="{F1EDE1F4-C46C-4ED9-B31D-1E62AC78C9DF}"/>
          </ac:picMkLst>
        </pc:picChg>
      </pc:sldChg>
      <pc:sldChg chg="addSp delSp modSp new mod ord modClrScheme chgLayout">
        <pc:chgData name="Rajiv Tanwar" userId="S::rajiv.tanwar21-01@iimv.ac.in::f8fe65af-d8b4-4398-bcde-e9ae561f5e8a" providerId="AD" clId="Web-{4BDBCEB2-6706-120D-3191-F084EE4DEEA6}" dt="2021-11-25T16:35:45.641" v="657"/>
        <pc:sldMkLst>
          <pc:docMk/>
          <pc:sldMk cId="1459303252" sldId="316"/>
        </pc:sldMkLst>
        <pc:spChg chg="mod ord">
          <ac:chgData name="Rajiv Tanwar" userId="S::rajiv.tanwar21-01@iimv.ac.in::f8fe65af-d8b4-4398-bcde-e9ae561f5e8a" providerId="AD" clId="Web-{4BDBCEB2-6706-120D-3191-F084EE4DEEA6}" dt="2021-11-25T16:28:51.597" v="548"/>
          <ac:spMkLst>
            <pc:docMk/>
            <pc:sldMk cId="1459303252" sldId="316"/>
            <ac:spMk id="2" creationId="{E19FCC59-9E4E-4EFE-B5A6-4B0DE52B2960}"/>
          </ac:spMkLst>
        </pc:spChg>
        <pc:spChg chg="add del mod ord">
          <ac:chgData name="Rajiv Tanwar" userId="S::rajiv.tanwar21-01@iimv.ac.in::f8fe65af-d8b4-4398-bcde-e9ae561f5e8a" providerId="AD" clId="Web-{4BDBCEB2-6706-120D-3191-F084EE4DEEA6}" dt="2021-11-25T16:19:41.924" v="407"/>
          <ac:spMkLst>
            <pc:docMk/>
            <pc:sldMk cId="1459303252" sldId="316"/>
            <ac:spMk id="3" creationId="{B99DE431-C89D-4F79-9D83-851192030E58}"/>
          </ac:spMkLst>
        </pc:spChg>
        <pc:spChg chg="add del mod">
          <ac:chgData name="Rajiv Tanwar" userId="S::rajiv.tanwar21-01@iimv.ac.in::f8fe65af-d8b4-4398-bcde-e9ae561f5e8a" providerId="AD" clId="Web-{4BDBCEB2-6706-120D-3191-F084EE4DEEA6}" dt="2021-11-25T16:28:58.691" v="551"/>
          <ac:spMkLst>
            <pc:docMk/>
            <pc:sldMk cId="1459303252" sldId="316"/>
            <ac:spMk id="4" creationId="{B8067D99-CFC3-4EEA-B98B-42C7D9D18B26}"/>
          </ac:spMkLst>
        </pc:spChg>
        <pc:spChg chg="add mod ord">
          <ac:chgData name="Rajiv Tanwar" userId="S::rajiv.tanwar21-01@iimv.ac.in::f8fe65af-d8b4-4398-bcde-e9ae561f5e8a" providerId="AD" clId="Web-{4BDBCEB2-6706-120D-3191-F084EE4DEEA6}" dt="2021-11-25T16:35:32.328" v="655" actId="20577"/>
          <ac:spMkLst>
            <pc:docMk/>
            <pc:sldMk cId="1459303252" sldId="316"/>
            <ac:spMk id="5" creationId="{DADE5657-B053-435E-B21D-5660E0E754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f4bd203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f4bd2034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11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a1249ffcf0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a1249ffcf0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f6f6f20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f6f6f201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f6f6f201e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f6f6f201e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f2cce1e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f2cce1e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1249ffcf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1249ffcf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99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1249ffcf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1249ffcf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1249ffcf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1249ffcf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a1249ffcf0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a1249ffcf0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a1249ffcf0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a1249ffcf0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3537625" y="711975"/>
            <a:ext cx="7035600" cy="3277200"/>
          </a:xfrm>
          <a:prstGeom prst="triangle">
            <a:avLst>
              <a:gd name="adj" fmla="val 5000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1255025"/>
            <a:ext cx="4322700" cy="3891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034200" y="0"/>
            <a:ext cx="10867800" cy="5143500"/>
          </a:xfrm>
          <a:prstGeom prst="triangle">
            <a:avLst>
              <a:gd name="adj" fmla="val 4985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805750" y="2198675"/>
            <a:ext cx="4322700" cy="15084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Clr>
                <a:schemeClr val="lt1"/>
              </a:buClr>
              <a:buSzPts val="4700"/>
              <a:buFont typeface="Julius Sans One"/>
              <a:buNone/>
              <a:defRPr sz="4000" b="1">
                <a:solidFill>
                  <a:schemeClr val="lt1"/>
                </a:solidFill>
                <a:latin typeface="Julius Sans One"/>
                <a:ea typeface="Julius Sans One"/>
                <a:cs typeface="Julius Sans One"/>
                <a:sym typeface="Julius Sans One"/>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299250" y="4154375"/>
            <a:ext cx="3829200" cy="24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800"/>
              <a:buFont typeface="Questrial"/>
              <a:buNone/>
              <a:defRPr sz="1400">
                <a:solidFill>
                  <a:schemeClr val="lt1"/>
                </a:solidFill>
                <a:latin typeface="Didact Gothic"/>
                <a:ea typeface="Didact Gothic"/>
                <a:cs typeface="Didact Gothic"/>
                <a:sym typeface="Didact Gothic"/>
              </a:defRPr>
            </a:lvl1pPr>
            <a:lvl2pPr lvl="1"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2pPr>
            <a:lvl3pPr lvl="2"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3pPr>
            <a:lvl4pPr lvl="3"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4pPr>
            <a:lvl5pPr lvl="4"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5pPr>
            <a:lvl6pPr lvl="5"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6pPr>
            <a:lvl7pPr lvl="6"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7pPr>
            <a:lvl8pPr lvl="7"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8pPr>
            <a:lvl9pPr lvl="8" algn="r">
              <a:lnSpc>
                <a:spcPct val="100000"/>
              </a:lnSpc>
              <a:spcBef>
                <a:spcPts val="0"/>
              </a:spcBef>
              <a:spcAft>
                <a:spcPts val="0"/>
              </a:spcAft>
              <a:buClr>
                <a:schemeClr val="lt1"/>
              </a:buClr>
              <a:buSzPts val="2800"/>
              <a:buFont typeface="Questrial"/>
              <a:buNone/>
              <a:defRPr sz="2800">
                <a:solidFill>
                  <a:schemeClr val="lt1"/>
                </a:solidFill>
                <a:latin typeface="Questrial"/>
                <a:ea typeface="Questrial"/>
                <a:cs typeface="Questrial"/>
                <a:sym typeface="Quest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30">
    <p:bg>
      <p:bgPr>
        <a:solidFill>
          <a:schemeClr val="accent5"/>
        </a:solidFill>
        <a:effectLst/>
      </p:bgPr>
    </p:bg>
    <p:spTree>
      <p:nvGrpSpPr>
        <p:cNvPr id="1" name="Shape 92"/>
        <p:cNvGrpSpPr/>
        <p:nvPr/>
      </p:nvGrpSpPr>
      <p:grpSpPr>
        <a:xfrm>
          <a:off x="0" y="0"/>
          <a:ext cx="0" cy="0"/>
          <a:chOff x="0" y="0"/>
          <a:chExt cx="0" cy="0"/>
        </a:xfrm>
      </p:grpSpPr>
      <p:sp>
        <p:nvSpPr>
          <p:cNvPr id="93" name="Google Shape;93;p17"/>
          <p:cNvSpPr/>
          <p:nvPr/>
        </p:nvSpPr>
        <p:spPr>
          <a:xfrm rot="-5400000">
            <a:off x="5236050" y="1293550"/>
            <a:ext cx="3924900" cy="3891000"/>
          </a:xfrm>
          <a:prstGeom prst="rtTriangle">
            <a:avLst/>
          </a:prstGeom>
          <a:solidFill>
            <a:srgbClr val="68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rot="10800000" flipH="1">
            <a:off x="37875" y="150"/>
            <a:ext cx="9106200" cy="44697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flipH="1">
            <a:off x="3580800" y="1387275"/>
            <a:ext cx="9554400" cy="4859700"/>
          </a:xfrm>
          <a:prstGeom prst="triangle">
            <a:avLst>
              <a:gd name="adj" fmla="val 49428"/>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a:spLocks noGrp="1"/>
          </p:cNvSpPr>
          <p:nvPr>
            <p:ph type="ctrTitle"/>
          </p:nvPr>
        </p:nvSpPr>
        <p:spPr>
          <a:xfrm>
            <a:off x="1690800" y="1232050"/>
            <a:ext cx="5762400" cy="58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8000"/>
              <a:buNone/>
              <a:defRPr sz="3000" b="1">
                <a:solidFill>
                  <a:schemeClr val="dk1"/>
                </a:solidFill>
              </a:defRPr>
            </a:lvl1pPr>
            <a:lvl2pPr lvl="1" algn="ctr" rtl="0">
              <a:spcBef>
                <a:spcPts val="0"/>
              </a:spcBef>
              <a:spcAft>
                <a:spcPts val="0"/>
              </a:spcAft>
              <a:buClr>
                <a:schemeClr val="dk1"/>
              </a:buClr>
              <a:buSzPts val="8000"/>
              <a:buNone/>
              <a:defRPr sz="8000" b="1">
                <a:solidFill>
                  <a:schemeClr val="dk1"/>
                </a:solidFill>
              </a:defRPr>
            </a:lvl2pPr>
            <a:lvl3pPr lvl="2" algn="ctr" rtl="0">
              <a:spcBef>
                <a:spcPts val="0"/>
              </a:spcBef>
              <a:spcAft>
                <a:spcPts val="0"/>
              </a:spcAft>
              <a:buClr>
                <a:schemeClr val="dk1"/>
              </a:buClr>
              <a:buSzPts val="8000"/>
              <a:buNone/>
              <a:defRPr sz="8000" b="1">
                <a:solidFill>
                  <a:schemeClr val="dk1"/>
                </a:solidFill>
              </a:defRPr>
            </a:lvl3pPr>
            <a:lvl4pPr lvl="3" algn="ctr" rtl="0">
              <a:spcBef>
                <a:spcPts val="0"/>
              </a:spcBef>
              <a:spcAft>
                <a:spcPts val="0"/>
              </a:spcAft>
              <a:buClr>
                <a:schemeClr val="dk1"/>
              </a:buClr>
              <a:buSzPts val="8000"/>
              <a:buNone/>
              <a:defRPr sz="8000" b="1">
                <a:solidFill>
                  <a:schemeClr val="dk1"/>
                </a:solidFill>
              </a:defRPr>
            </a:lvl4pPr>
            <a:lvl5pPr lvl="4" algn="ctr" rtl="0">
              <a:spcBef>
                <a:spcPts val="0"/>
              </a:spcBef>
              <a:spcAft>
                <a:spcPts val="0"/>
              </a:spcAft>
              <a:buClr>
                <a:schemeClr val="dk1"/>
              </a:buClr>
              <a:buSzPts val="8000"/>
              <a:buNone/>
              <a:defRPr sz="8000" b="1">
                <a:solidFill>
                  <a:schemeClr val="dk1"/>
                </a:solidFill>
              </a:defRPr>
            </a:lvl5pPr>
            <a:lvl6pPr lvl="5" algn="ctr" rtl="0">
              <a:spcBef>
                <a:spcPts val="0"/>
              </a:spcBef>
              <a:spcAft>
                <a:spcPts val="0"/>
              </a:spcAft>
              <a:buClr>
                <a:schemeClr val="dk1"/>
              </a:buClr>
              <a:buSzPts val="8000"/>
              <a:buNone/>
              <a:defRPr sz="8000" b="1">
                <a:solidFill>
                  <a:schemeClr val="dk1"/>
                </a:solidFill>
              </a:defRPr>
            </a:lvl6pPr>
            <a:lvl7pPr lvl="6" algn="ctr" rtl="0">
              <a:spcBef>
                <a:spcPts val="0"/>
              </a:spcBef>
              <a:spcAft>
                <a:spcPts val="0"/>
              </a:spcAft>
              <a:buClr>
                <a:schemeClr val="dk1"/>
              </a:buClr>
              <a:buSzPts val="8000"/>
              <a:buNone/>
              <a:defRPr sz="8000" b="1">
                <a:solidFill>
                  <a:schemeClr val="dk1"/>
                </a:solidFill>
              </a:defRPr>
            </a:lvl7pPr>
            <a:lvl8pPr lvl="7" algn="ctr" rtl="0">
              <a:spcBef>
                <a:spcPts val="0"/>
              </a:spcBef>
              <a:spcAft>
                <a:spcPts val="0"/>
              </a:spcAft>
              <a:buClr>
                <a:schemeClr val="dk1"/>
              </a:buClr>
              <a:buSzPts val="8000"/>
              <a:buNone/>
              <a:defRPr sz="8000" b="1">
                <a:solidFill>
                  <a:schemeClr val="dk1"/>
                </a:solidFill>
              </a:defRPr>
            </a:lvl8pPr>
            <a:lvl9pPr lvl="8" algn="ctr" rtl="0">
              <a:spcBef>
                <a:spcPts val="0"/>
              </a:spcBef>
              <a:spcAft>
                <a:spcPts val="0"/>
              </a:spcAft>
              <a:buClr>
                <a:schemeClr val="dk1"/>
              </a:buClr>
              <a:buSzPts val="8000"/>
              <a:buNone/>
              <a:defRPr sz="8000" b="1">
                <a:solidFill>
                  <a:schemeClr val="dk1"/>
                </a:solidFill>
              </a:defRPr>
            </a:lvl9pPr>
          </a:lstStyle>
          <a:p>
            <a:endParaRPr/>
          </a:p>
        </p:txBody>
      </p:sp>
      <p:sp>
        <p:nvSpPr>
          <p:cNvPr id="97" name="Google Shape;97;p17"/>
          <p:cNvSpPr txBox="1">
            <a:spLocks noGrp="1"/>
          </p:cNvSpPr>
          <p:nvPr>
            <p:ph type="subTitle" idx="1"/>
          </p:nvPr>
        </p:nvSpPr>
        <p:spPr>
          <a:xfrm>
            <a:off x="3058800" y="1873367"/>
            <a:ext cx="3026400" cy="99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CUSTOM_1_1_3">
    <p:bg>
      <p:bgPr>
        <a:solidFill>
          <a:schemeClr val="accent5"/>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1383600" y="2307450"/>
            <a:ext cx="63768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100" name="Google Shape;100;p18"/>
          <p:cNvSpPr txBox="1">
            <a:spLocks noGrp="1"/>
          </p:cNvSpPr>
          <p:nvPr>
            <p:ph type="title" idx="2"/>
          </p:nvPr>
        </p:nvSpPr>
        <p:spPr>
          <a:xfrm>
            <a:off x="1120875" y="8994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1" name="Google Shape;101;p18"/>
          <p:cNvSpPr txBox="1">
            <a:spLocks noGrp="1"/>
          </p:cNvSpPr>
          <p:nvPr>
            <p:ph type="subTitle" idx="1"/>
          </p:nvPr>
        </p:nvSpPr>
        <p:spPr>
          <a:xfrm>
            <a:off x="734175" y="1166874"/>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2" name="Google Shape;102;p18"/>
          <p:cNvSpPr txBox="1">
            <a:spLocks noGrp="1"/>
          </p:cNvSpPr>
          <p:nvPr>
            <p:ph type="title" idx="3"/>
          </p:nvPr>
        </p:nvSpPr>
        <p:spPr>
          <a:xfrm>
            <a:off x="1120875" y="34779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3" name="Google Shape;103;p18"/>
          <p:cNvSpPr txBox="1">
            <a:spLocks noGrp="1"/>
          </p:cNvSpPr>
          <p:nvPr>
            <p:ph type="subTitle" idx="4"/>
          </p:nvPr>
        </p:nvSpPr>
        <p:spPr>
          <a:xfrm>
            <a:off x="734175" y="3747815"/>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4" name="Google Shape;104;p18"/>
          <p:cNvSpPr txBox="1">
            <a:spLocks noGrp="1"/>
          </p:cNvSpPr>
          <p:nvPr>
            <p:ph type="title" idx="5"/>
          </p:nvPr>
        </p:nvSpPr>
        <p:spPr>
          <a:xfrm>
            <a:off x="6063846" y="89947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5" name="Google Shape;105;p18"/>
          <p:cNvSpPr txBox="1">
            <a:spLocks noGrp="1"/>
          </p:cNvSpPr>
          <p:nvPr>
            <p:ph type="subTitle" idx="6"/>
          </p:nvPr>
        </p:nvSpPr>
        <p:spPr>
          <a:xfrm>
            <a:off x="5677150" y="1166874"/>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106" name="Google Shape;106;p18"/>
          <p:cNvSpPr txBox="1">
            <a:spLocks noGrp="1"/>
          </p:cNvSpPr>
          <p:nvPr>
            <p:ph type="title" idx="7"/>
          </p:nvPr>
        </p:nvSpPr>
        <p:spPr>
          <a:xfrm>
            <a:off x="6063846" y="3478125"/>
            <a:ext cx="1959300" cy="33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1800" b="1">
                <a:solidFill>
                  <a:schemeClr val="dk1"/>
                </a:solidFill>
              </a:defRPr>
            </a:lvl1pPr>
            <a:lvl2pPr lvl="1" algn="ctr" rtl="0">
              <a:spcBef>
                <a:spcPts val="0"/>
              </a:spcBef>
              <a:spcAft>
                <a:spcPts val="0"/>
              </a:spcAft>
              <a:buClr>
                <a:schemeClr val="dk1"/>
              </a:buClr>
              <a:buSzPts val="1800"/>
              <a:buNone/>
              <a:defRPr sz="1800">
                <a:solidFill>
                  <a:schemeClr val="dk1"/>
                </a:solidFill>
              </a:defRPr>
            </a:lvl2pPr>
            <a:lvl3pPr lvl="2" algn="ctr" rtl="0">
              <a:spcBef>
                <a:spcPts val="0"/>
              </a:spcBef>
              <a:spcAft>
                <a:spcPts val="0"/>
              </a:spcAft>
              <a:buClr>
                <a:schemeClr val="dk1"/>
              </a:buClr>
              <a:buSzPts val="1800"/>
              <a:buNone/>
              <a:defRPr sz="1800">
                <a:solidFill>
                  <a:schemeClr val="dk1"/>
                </a:solidFill>
              </a:defRPr>
            </a:lvl3pPr>
            <a:lvl4pPr lvl="3" algn="ctr" rtl="0">
              <a:spcBef>
                <a:spcPts val="0"/>
              </a:spcBef>
              <a:spcAft>
                <a:spcPts val="0"/>
              </a:spcAft>
              <a:buClr>
                <a:schemeClr val="dk1"/>
              </a:buClr>
              <a:buSzPts val="1800"/>
              <a:buNone/>
              <a:defRPr sz="1800">
                <a:solidFill>
                  <a:schemeClr val="dk1"/>
                </a:solidFill>
              </a:defRPr>
            </a:lvl4pPr>
            <a:lvl5pPr lvl="4" algn="ctr" rtl="0">
              <a:spcBef>
                <a:spcPts val="0"/>
              </a:spcBef>
              <a:spcAft>
                <a:spcPts val="0"/>
              </a:spcAft>
              <a:buClr>
                <a:schemeClr val="dk1"/>
              </a:buClr>
              <a:buSzPts val="1800"/>
              <a:buNone/>
              <a:defRPr sz="1800">
                <a:solidFill>
                  <a:schemeClr val="dk1"/>
                </a:solidFill>
              </a:defRPr>
            </a:lvl5pPr>
            <a:lvl6pPr lvl="5" algn="ctr" rtl="0">
              <a:spcBef>
                <a:spcPts val="0"/>
              </a:spcBef>
              <a:spcAft>
                <a:spcPts val="0"/>
              </a:spcAft>
              <a:buClr>
                <a:schemeClr val="dk1"/>
              </a:buClr>
              <a:buSzPts val="1800"/>
              <a:buNone/>
              <a:defRPr sz="1800">
                <a:solidFill>
                  <a:schemeClr val="dk1"/>
                </a:solidFill>
              </a:defRPr>
            </a:lvl6pPr>
            <a:lvl7pPr lvl="6" algn="ctr" rtl="0">
              <a:spcBef>
                <a:spcPts val="0"/>
              </a:spcBef>
              <a:spcAft>
                <a:spcPts val="0"/>
              </a:spcAft>
              <a:buClr>
                <a:schemeClr val="dk1"/>
              </a:buClr>
              <a:buSzPts val="1800"/>
              <a:buNone/>
              <a:defRPr sz="1800">
                <a:solidFill>
                  <a:schemeClr val="dk1"/>
                </a:solidFill>
              </a:defRPr>
            </a:lvl7pPr>
            <a:lvl8pPr lvl="7" algn="ctr" rtl="0">
              <a:spcBef>
                <a:spcPts val="0"/>
              </a:spcBef>
              <a:spcAft>
                <a:spcPts val="0"/>
              </a:spcAft>
              <a:buClr>
                <a:schemeClr val="dk1"/>
              </a:buClr>
              <a:buSzPts val="1800"/>
              <a:buNone/>
              <a:defRPr sz="1800">
                <a:solidFill>
                  <a:schemeClr val="dk1"/>
                </a:solidFill>
              </a:defRPr>
            </a:lvl8pPr>
            <a:lvl9pPr lvl="8" algn="ctr" rtl="0">
              <a:spcBef>
                <a:spcPts val="0"/>
              </a:spcBef>
              <a:spcAft>
                <a:spcPts val="0"/>
              </a:spcAft>
              <a:buClr>
                <a:schemeClr val="dk1"/>
              </a:buClr>
              <a:buSzPts val="1800"/>
              <a:buNone/>
              <a:defRPr sz="1800">
                <a:solidFill>
                  <a:schemeClr val="dk1"/>
                </a:solidFill>
              </a:defRPr>
            </a:lvl9pPr>
          </a:lstStyle>
          <a:p>
            <a:endParaRPr/>
          </a:p>
        </p:txBody>
      </p:sp>
      <p:sp>
        <p:nvSpPr>
          <p:cNvPr id="107" name="Google Shape;107;p18"/>
          <p:cNvSpPr txBox="1">
            <a:spLocks noGrp="1"/>
          </p:cNvSpPr>
          <p:nvPr>
            <p:ph type="subTitle" idx="8"/>
          </p:nvPr>
        </p:nvSpPr>
        <p:spPr>
          <a:xfrm>
            <a:off x="5677150" y="3746088"/>
            <a:ext cx="2732700" cy="80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18">
    <p:bg>
      <p:bgPr>
        <a:solidFill>
          <a:schemeClr val="dk1"/>
        </a:solidFill>
        <a:effectLst/>
      </p:bgPr>
    </p:bg>
    <p:spTree>
      <p:nvGrpSpPr>
        <p:cNvPr id="1" name="Shape 207"/>
        <p:cNvGrpSpPr/>
        <p:nvPr/>
      </p:nvGrpSpPr>
      <p:grpSpPr>
        <a:xfrm>
          <a:off x="0" y="0"/>
          <a:ext cx="0" cy="0"/>
          <a:chOff x="0" y="0"/>
          <a:chExt cx="0" cy="0"/>
        </a:xfrm>
      </p:grpSpPr>
      <p:sp>
        <p:nvSpPr>
          <p:cNvPr id="208" name="Google Shape;208;p31"/>
          <p:cNvSpPr/>
          <p:nvPr/>
        </p:nvSpPr>
        <p:spPr>
          <a:xfrm>
            <a:off x="4165600" y="2820426"/>
            <a:ext cx="8077200" cy="3875700"/>
          </a:xfrm>
          <a:prstGeom prst="triangle">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idact Gothic"/>
              <a:ea typeface="Didact Gothic"/>
              <a:cs typeface="Didact Gothic"/>
              <a:sym typeface="Didact Gothic"/>
            </a:endParaRPr>
          </a:p>
        </p:txBody>
      </p:sp>
      <p:sp>
        <p:nvSpPr>
          <p:cNvPr id="209" name="Google Shape;209;p31"/>
          <p:cNvSpPr/>
          <p:nvPr/>
        </p:nvSpPr>
        <p:spPr>
          <a:xfrm rot="10800000">
            <a:off x="-1006525" y="-294700"/>
            <a:ext cx="4029300" cy="19335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txBox="1">
            <a:spLocks noGrp="1"/>
          </p:cNvSpPr>
          <p:nvPr>
            <p:ph type="title"/>
          </p:nvPr>
        </p:nvSpPr>
        <p:spPr>
          <a:xfrm>
            <a:off x="713250" y="672738"/>
            <a:ext cx="7717500" cy="129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700"/>
              <a:buNone/>
              <a:defRPr sz="8000" b="1">
                <a:solidFill>
                  <a:schemeClr val="accent5"/>
                </a:solidFill>
              </a:defRPr>
            </a:lvl1pPr>
            <a:lvl2pPr lvl="1" rtl="0">
              <a:spcBef>
                <a:spcPts val="0"/>
              </a:spcBef>
              <a:spcAft>
                <a:spcPts val="0"/>
              </a:spcAft>
              <a:buClr>
                <a:schemeClr val="lt1"/>
              </a:buClr>
              <a:buSzPts val="3000"/>
              <a:buNone/>
              <a:defRPr b="1">
                <a:solidFill>
                  <a:schemeClr val="lt1"/>
                </a:solidFill>
              </a:defRPr>
            </a:lvl2pPr>
            <a:lvl3pPr lvl="2" rtl="0">
              <a:spcBef>
                <a:spcPts val="0"/>
              </a:spcBef>
              <a:spcAft>
                <a:spcPts val="0"/>
              </a:spcAft>
              <a:buClr>
                <a:schemeClr val="lt1"/>
              </a:buClr>
              <a:buSzPts val="3000"/>
              <a:buNone/>
              <a:defRPr b="1">
                <a:solidFill>
                  <a:schemeClr val="lt1"/>
                </a:solidFill>
              </a:defRPr>
            </a:lvl3pPr>
            <a:lvl4pPr lvl="3" rtl="0">
              <a:spcBef>
                <a:spcPts val="0"/>
              </a:spcBef>
              <a:spcAft>
                <a:spcPts val="0"/>
              </a:spcAft>
              <a:buClr>
                <a:schemeClr val="lt1"/>
              </a:buClr>
              <a:buSzPts val="3000"/>
              <a:buNone/>
              <a:defRPr b="1">
                <a:solidFill>
                  <a:schemeClr val="lt1"/>
                </a:solidFill>
              </a:defRPr>
            </a:lvl4pPr>
            <a:lvl5pPr lvl="4" rtl="0">
              <a:spcBef>
                <a:spcPts val="0"/>
              </a:spcBef>
              <a:spcAft>
                <a:spcPts val="0"/>
              </a:spcAft>
              <a:buClr>
                <a:schemeClr val="lt1"/>
              </a:buClr>
              <a:buSzPts val="3000"/>
              <a:buNone/>
              <a:defRPr b="1">
                <a:solidFill>
                  <a:schemeClr val="lt1"/>
                </a:solidFill>
              </a:defRPr>
            </a:lvl5pPr>
            <a:lvl6pPr lvl="5" rtl="0">
              <a:spcBef>
                <a:spcPts val="0"/>
              </a:spcBef>
              <a:spcAft>
                <a:spcPts val="0"/>
              </a:spcAft>
              <a:buClr>
                <a:schemeClr val="lt1"/>
              </a:buClr>
              <a:buSzPts val="3000"/>
              <a:buNone/>
              <a:defRPr b="1">
                <a:solidFill>
                  <a:schemeClr val="lt1"/>
                </a:solidFill>
              </a:defRPr>
            </a:lvl6pPr>
            <a:lvl7pPr lvl="6" rtl="0">
              <a:spcBef>
                <a:spcPts val="0"/>
              </a:spcBef>
              <a:spcAft>
                <a:spcPts val="0"/>
              </a:spcAft>
              <a:buClr>
                <a:schemeClr val="lt1"/>
              </a:buClr>
              <a:buSzPts val="3000"/>
              <a:buNone/>
              <a:defRPr b="1">
                <a:solidFill>
                  <a:schemeClr val="lt1"/>
                </a:solidFill>
              </a:defRPr>
            </a:lvl7pPr>
            <a:lvl8pPr lvl="7" rtl="0">
              <a:spcBef>
                <a:spcPts val="0"/>
              </a:spcBef>
              <a:spcAft>
                <a:spcPts val="0"/>
              </a:spcAft>
              <a:buClr>
                <a:schemeClr val="lt1"/>
              </a:buClr>
              <a:buSzPts val="3000"/>
              <a:buNone/>
              <a:defRPr b="1">
                <a:solidFill>
                  <a:schemeClr val="lt1"/>
                </a:solidFill>
              </a:defRPr>
            </a:lvl8pPr>
            <a:lvl9pPr lvl="8" rtl="0">
              <a:spcBef>
                <a:spcPts val="0"/>
              </a:spcBef>
              <a:spcAft>
                <a:spcPts val="0"/>
              </a:spcAft>
              <a:buClr>
                <a:schemeClr val="lt1"/>
              </a:buClr>
              <a:buSzPts val="3000"/>
              <a:buNone/>
              <a:defRPr b="1">
                <a:solidFill>
                  <a:schemeClr val="lt1"/>
                </a:solidFill>
              </a:defRPr>
            </a:lvl9pPr>
          </a:lstStyle>
          <a:p>
            <a:endParaRPr/>
          </a:p>
        </p:txBody>
      </p:sp>
      <p:sp>
        <p:nvSpPr>
          <p:cNvPr id="211" name="Google Shape;211;p31"/>
          <p:cNvSpPr txBox="1">
            <a:spLocks noGrp="1"/>
          </p:cNvSpPr>
          <p:nvPr>
            <p:ph type="body" idx="1"/>
          </p:nvPr>
        </p:nvSpPr>
        <p:spPr>
          <a:xfrm>
            <a:off x="3068250" y="2129523"/>
            <a:ext cx="3007500" cy="6909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rtl="0">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rtl="0">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
        <p:nvSpPr>
          <p:cNvPr id="212" name="Google Shape;212;p31"/>
          <p:cNvSpPr txBox="1"/>
          <p:nvPr/>
        </p:nvSpPr>
        <p:spPr>
          <a:xfrm>
            <a:off x="2483550" y="3392650"/>
            <a:ext cx="4176900" cy="69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lt1"/>
                </a:solidFill>
                <a:latin typeface="Didact Gothic"/>
                <a:ea typeface="Didact Gothic"/>
                <a:cs typeface="Didact Gothic"/>
                <a:sym typeface="Didact Gothic"/>
              </a:rPr>
              <a:t>CREDITS: This presentation template was created by </a:t>
            </a:r>
            <a:r>
              <a:rPr lang="en" sz="1100" b="1">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100">
                <a:solidFill>
                  <a:schemeClr val="lt1"/>
                </a:solidFill>
                <a:latin typeface="Didact Gothic"/>
                <a:ea typeface="Didact Gothic"/>
                <a:cs typeface="Didact Gothic"/>
                <a:sym typeface="Didact Gothic"/>
              </a:rPr>
              <a:t>, including icons by </a:t>
            </a:r>
            <a:r>
              <a:rPr lang="en" sz="1100" b="1">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100">
                <a:solidFill>
                  <a:schemeClr val="lt1"/>
                </a:solidFill>
                <a:latin typeface="Didact Gothic"/>
                <a:ea typeface="Didact Gothic"/>
                <a:cs typeface="Didact Gothic"/>
                <a:sym typeface="Didact Gothic"/>
              </a:rPr>
              <a:t>, infographics &amp; images by </a:t>
            </a:r>
            <a:r>
              <a:rPr lang="en" sz="1100" b="1">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100">
                <a:solidFill>
                  <a:schemeClr val="lt1"/>
                </a:solidFill>
                <a:latin typeface="Didact Gothic"/>
                <a:ea typeface="Didact Gothic"/>
                <a:cs typeface="Didact Gothic"/>
                <a:sym typeface="Didact Gothic"/>
              </a:rPr>
              <a:t> </a:t>
            </a:r>
            <a:endParaRPr sz="1100">
              <a:solidFill>
                <a:schemeClr val="lt1"/>
              </a:solidFill>
              <a:latin typeface="Didact Gothic"/>
              <a:ea typeface="Didact Gothic"/>
              <a:cs typeface="Didact Gothic"/>
              <a:sym typeface="Didact Gothic"/>
            </a:endParaRPr>
          </a:p>
        </p:txBody>
      </p:sp>
      <p:sp>
        <p:nvSpPr>
          <p:cNvPr id="213" name="Google Shape;213;p31"/>
          <p:cNvSpPr txBox="1">
            <a:spLocks noGrp="1"/>
          </p:cNvSpPr>
          <p:nvPr>
            <p:ph type="subTitle" idx="2"/>
          </p:nvPr>
        </p:nvSpPr>
        <p:spPr>
          <a:xfrm>
            <a:off x="3069175" y="1843125"/>
            <a:ext cx="3007500" cy="42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1pPr>
            <a:lvl2pPr lvl="1"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2pPr>
            <a:lvl3pPr lvl="2"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3pPr>
            <a:lvl4pPr lvl="3"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4pPr>
            <a:lvl5pPr lvl="4"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5pPr>
            <a:lvl6pPr lvl="5"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6pPr>
            <a:lvl7pPr lvl="6"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7pPr>
            <a:lvl8pPr lvl="7" algn="ctr">
              <a:spcBef>
                <a:spcPts val="1600"/>
              </a:spcBef>
              <a:spcAft>
                <a:spcPts val="0"/>
              </a:spcAft>
              <a:buClr>
                <a:schemeClr val="lt1"/>
              </a:buClr>
              <a:buSzPts val="1400"/>
              <a:buFont typeface="Didact Gothic"/>
              <a:buNone/>
              <a:defRPr>
                <a:solidFill>
                  <a:schemeClr val="lt1"/>
                </a:solidFill>
                <a:latin typeface="Didact Gothic"/>
                <a:ea typeface="Didact Gothic"/>
                <a:cs typeface="Didact Gothic"/>
                <a:sym typeface="Didact Gothic"/>
              </a:defRPr>
            </a:lvl8pPr>
            <a:lvl9pPr lvl="8" algn="ctr">
              <a:spcBef>
                <a:spcPts val="1600"/>
              </a:spcBef>
              <a:spcAft>
                <a:spcPts val="1600"/>
              </a:spcAft>
              <a:buClr>
                <a:schemeClr val="lt1"/>
              </a:buClr>
              <a:buSzPts val="1400"/>
              <a:buFont typeface="Didact Gothic"/>
              <a:buNone/>
              <a:defRPr>
                <a:solidFill>
                  <a:schemeClr val="lt1"/>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784875" y="2098184"/>
            <a:ext cx="3423600" cy="862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3400" b="1">
                <a:solidFill>
                  <a:schemeClr val="dk1"/>
                </a:solidFill>
              </a:defRPr>
            </a:lvl1pPr>
            <a:lvl2pPr lvl="1" algn="r" rtl="0">
              <a:spcBef>
                <a:spcPts val="0"/>
              </a:spcBef>
              <a:spcAft>
                <a:spcPts val="0"/>
              </a:spcAft>
              <a:buClr>
                <a:schemeClr val="dk1"/>
              </a:buClr>
              <a:buSzPts val="3600"/>
              <a:buNone/>
              <a:defRPr sz="3600" b="1">
                <a:solidFill>
                  <a:schemeClr val="dk1"/>
                </a:solidFill>
              </a:defRPr>
            </a:lvl2pPr>
            <a:lvl3pPr lvl="2" algn="r" rtl="0">
              <a:spcBef>
                <a:spcPts val="0"/>
              </a:spcBef>
              <a:spcAft>
                <a:spcPts val="0"/>
              </a:spcAft>
              <a:buClr>
                <a:schemeClr val="dk1"/>
              </a:buClr>
              <a:buSzPts val="3600"/>
              <a:buNone/>
              <a:defRPr sz="3600" b="1">
                <a:solidFill>
                  <a:schemeClr val="dk1"/>
                </a:solidFill>
              </a:defRPr>
            </a:lvl3pPr>
            <a:lvl4pPr lvl="3" algn="r" rtl="0">
              <a:spcBef>
                <a:spcPts val="0"/>
              </a:spcBef>
              <a:spcAft>
                <a:spcPts val="0"/>
              </a:spcAft>
              <a:buClr>
                <a:schemeClr val="dk1"/>
              </a:buClr>
              <a:buSzPts val="3600"/>
              <a:buNone/>
              <a:defRPr sz="3600" b="1">
                <a:solidFill>
                  <a:schemeClr val="dk1"/>
                </a:solidFill>
              </a:defRPr>
            </a:lvl4pPr>
            <a:lvl5pPr lvl="4" algn="r" rtl="0">
              <a:spcBef>
                <a:spcPts val="0"/>
              </a:spcBef>
              <a:spcAft>
                <a:spcPts val="0"/>
              </a:spcAft>
              <a:buClr>
                <a:schemeClr val="dk1"/>
              </a:buClr>
              <a:buSzPts val="3600"/>
              <a:buNone/>
              <a:defRPr sz="3600" b="1">
                <a:solidFill>
                  <a:schemeClr val="dk1"/>
                </a:solidFill>
              </a:defRPr>
            </a:lvl5pPr>
            <a:lvl6pPr lvl="5" algn="r" rtl="0">
              <a:spcBef>
                <a:spcPts val="0"/>
              </a:spcBef>
              <a:spcAft>
                <a:spcPts val="0"/>
              </a:spcAft>
              <a:buClr>
                <a:schemeClr val="dk1"/>
              </a:buClr>
              <a:buSzPts val="3600"/>
              <a:buNone/>
              <a:defRPr sz="3600" b="1">
                <a:solidFill>
                  <a:schemeClr val="dk1"/>
                </a:solidFill>
              </a:defRPr>
            </a:lvl6pPr>
            <a:lvl7pPr lvl="6" algn="r" rtl="0">
              <a:spcBef>
                <a:spcPts val="0"/>
              </a:spcBef>
              <a:spcAft>
                <a:spcPts val="0"/>
              </a:spcAft>
              <a:buClr>
                <a:schemeClr val="dk1"/>
              </a:buClr>
              <a:buSzPts val="3600"/>
              <a:buNone/>
              <a:defRPr sz="3600" b="1">
                <a:solidFill>
                  <a:schemeClr val="dk1"/>
                </a:solidFill>
              </a:defRPr>
            </a:lvl7pPr>
            <a:lvl8pPr lvl="7" algn="r" rtl="0">
              <a:spcBef>
                <a:spcPts val="0"/>
              </a:spcBef>
              <a:spcAft>
                <a:spcPts val="0"/>
              </a:spcAft>
              <a:buClr>
                <a:schemeClr val="dk1"/>
              </a:buClr>
              <a:buSzPts val="3600"/>
              <a:buNone/>
              <a:defRPr sz="3600" b="1">
                <a:solidFill>
                  <a:schemeClr val="dk1"/>
                </a:solidFill>
              </a:defRPr>
            </a:lvl8pPr>
            <a:lvl9pPr lvl="8" algn="r" rtl="0">
              <a:spcBef>
                <a:spcPts val="0"/>
              </a:spcBef>
              <a:spcAft>
                <a:spcPts val="0"/>
              </a:spcAft>
              <a:buClr>
                <a:schemeClr val="dk1"/>
              </a:buClr>
              <a:buSzPts val="3600"/>
              <a:buNone/>
              <a:defRPr sz="3600" b="1">
                <a:solidFill>
                  <a:schemeClr val="dk1"/>
                </a:solidFill>
              </a:defRPr>
            </a:lvl9pPr>
          </a:lstStyle>
          <a:p>
            <a:endParaRPr/>
          </a:p>
        </p:txBody>
      </p:sp>
      <p:sp>
        <p:nvSpPr>
          <p:cNvPr id="16" name="Google Shape;16;p3"/>
          <p:cNvSpPr txBox="1">
            <a:spLocks noGrp="1"/>
          </p:cNvSpPr>
          <p:nvPr>
            <p:ph type="title" idx="2" hasCustomPrompt="1"/>
          </p:nvPr>
        </p:nvSpPr>
        <p:spPr>
          <a:xfrm>
            <a:off x="5151175" y="1032009"/>
            <a:ext cx="3057300" cy="862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8000"/>
              <a:buNone/>
              <a:defRPr sz="8000" b="1">
                <a:solidFill>
                  <a:schemeClr val="dk1"/>
                </a:solidFill>
              </a:defRPr>
            </a:lvl1pPr>
            <a:lvl2pPr lvl="1" algn="r" rtl="0">
              <a:spcBef>
                <a:spcPts val="0"/>
              </a:spcBef>
              <a:spcAft>
                <a:spcPts val="0"/>
              </a:spcAft>
              <a:buClr>
                <a:schemeClr val="dk1"/>
              </a:buClr>
              <a:buSzPts val="8000"/>
              <a:buNone/>
              <a:defRPr sz="8000" b="1">
                <a:solidFill>
                  <a:schemeClr val="dk1"/>
                </a:solidFill>
              </a:defRPr>
            </a:lvl2pPr>
            <a:lvl3pPr lvl="2" algn="r" rtl="0">
              <a:spcBef>
                <a:spcPts val="0"/>
              </a:spcBef>
              <a:spcAft>
                <a:spcPts val="0"/>
              </a:spcAft>
              <a:buClr>
                <a:schemeClr val="dk1"/>
              </a:buClr>
              <a:buSzPts val="8000"/>
              <a:buNone/>
              <a:defRPr sz="8000" b="1">
                <a:solidFill>
                  <a:schemeClr val="dk1"/>
                </a:solidFill>
              </a:defRPr>
            </a:lvl3pPr>
            <a:lvl4pPr lvl="3" algn="r" rtl="0">
              <a:spcBef>
                <a:spcPts val="0"/>
              </a:spcBef>
              <a:spcAft>
                <a:spcPts val="0"/>
              </a:spcAft>
              <a:buClr>
                <a:schemeClr val="dk1"/>
              </a:buClr>
              <a:buSzPts val="8000"/>
              <a:buNone/>
              <a:defRPr sz="8000" b="1">
                <a:solidFill>
                  <a:schemeClr val="dk1"/>
                </a:solidFill>
              </a:defRPr>
            </a:lvl4pPr>
            <a:lvl5pPr lvl="4" algn="r" rtl="0">
              <a:spcBef>
                <a:spcPts val="0"/>
              </a:spcBef>
              <a:spcAft>
                <a:spcPts val="0"/>
              </a:spcAft>
              <a:buClr>
                <a:schemeClr val="dk1"/>
              </a:buClr>
              <a:buSzPts val="8000"/>
              <a:buNone/>
              <a:defRPr sz="8000" b="1">
                <a:solidFill>
                  <a:schemeClr val="dk1"/>
                </a:solidFill>
              </a:defRPr>
            </a:lvl5pPr>
            <a:lvl6pPr lvl="5" algn="r" rtl="0">
              <a:spcBef>
                <a:spcPts val="0"/>
              </a:spcBef>
              <a:spcAft>
                <a:spcPts val="0"/>
              </a:spcAft>
              <a:buClr>
                <a:schemeClr val="dk1"/>
              </a:buClr>
              <a:buSzPts val="8000"/>
              <a:buNone/>
              <a:defRPr sz="8000" b="1">
                <a:solidFill>
                  <a:schemeClr val="dk1"/>
                </a:solidFill>
              </a:defRPr>
            </a:lvl6pPr>
            <a:lvl7pPr lvl="6" algn="r" rtl="0">
              <a:spcBef>
                <a:spcPts val="0"/>
              </a:spcBef>
              <a:spcAft>
                <a:spcPts val="0"/>
              </a:spcAft>
              <a:buClr>
                <a:schemeClr val="dk1"/>
              </a:buClr>
              <a:buSzPts val="8000"/>
              <a:buNone/>
              <a:defRPr sz="8000" b="1">
                <a:solidFill>
                  <a:schemeClr val="dk1"/>
                </a:solidFill>
              </a:defRPr>
            </a:lvl7pPr>
            <a:lvl8pPr lvl="7" algn="r" rtl="0">
              <a:spcBef>
                <a:spcPts val="0"/>
              </a:spcBef>
              <a:spcAft>
                <a:spcPts val="0"/>
              </a:spcAft>
              <a:buClr>
                <a:schemeClr val="dk1"/>
              </a:buClr>
              <a:buSzPts val="8000"/>
              <a:buNone/>
              <a:defRPr sz="8000" b="1">
                <a:solidFill>
                  <a:schemeClr val="dk1"/>
                </a:solidFill>
              </a:defRPr>
            </a:lvl8pPr>
            <a:lvl9pPr lvl="8" algn="r" rtl="0">
              <a:spcBef>
                <a:spcPts val="0"/>
              </a:spcBef>
              <a:spcAft>
                <a:spcPts val="0"/>
              </a:spcAft>
              <a:buClr>
                <a:schemeClr val="dk1"/>
              </a:buClr>
              <a:buSzPts val="8000"/>
              <a:buNone/>
              <a:defRPr sz="8000" b="1">
                <a:solidFill>
                  <a:schemeClr val="dk1"/>
                </a:solidFill>
              </a:defRPr>
            </a:lvl9pPr>
          </a:lstStyle>
          <a:p>
            <a:r>
              <a:t>xx%</a:t>
            </a:r>
          </a:p>
        </p:txBody>
      </p:sp>
      <p:sp>
        <p:nvSpPr>
          <p:cNvPr id="17" name="Google Shape;17;p3"/>
          <p:cNvSpPr txBox="1">
            <a:spLocks noGrp="1"/>
          </p:cNvSpPr>
          <p:nvPr>
            <p:ph type="subTitle" idx="1"/>
          </p:nvPr>
        </p:nvSpPr>
        <p:spPr>
          <a:xfrm>
            <a:off x="6127050" y="3320300"/>
            <a:ext cx="2081400" cy="52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1pPr>
            <a:lvl2pPr lvl="1"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algn="r" rtl="0">
              <a:lnSpc>
                <a:spcPct val="100000"/>
              </a:lnSpc>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cxnSp>
        <p:nvCxnSpPr>
          <p:cNvPr id="18" name="Google Shape;18;p3"/>
          <p:cNvCxnSpPr/>
          <p:nvPr/>
        </p:nvCxnSpPr>
        <p:spPr>
          <a:xfrm flipH="1">
            <a:off x="2814150" y="-1263000"/>
            <a:ext cx="3757500" cy="4183800"/>
          </a:xfrm>
          <a:prstGeom prst="straightConnector1">
            <a:avLst/>
          </a:prstGeom>
          <a:noFill/>
          <a:ln w="19050" cap="flat" cmpd="sng">
            <a:solidFill>
              <a:schemeClr val="dk1"/>
            </a:solidFill>
            <a:prstDash val="solid"/>
            <a:round/>
            <a:headEnd type="none" w="med" len="med"/>
            <a:tailEnd type="none" w="med" len="med"/>
          </a:ln>
        </p:spPr>
      </p:cxnSp>
      <p:sp>
        <p:nvSpPr>
          <p:cNvPr id="19" name="Google Shape;19;p3"/>
          <p:cNvSpPr/>
          <p:nvPr/>
        </p:nvSpPr>
        <p:spPr>
          <a:xfrm flipH="1">
            <a:off x="7919875" y="3825775"/>
            <a:ext cx="1296000" cy="1382400"/>
          </a:xfrm>
          <a:prstGeom prst="rtTriangl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2" name="Google Shape;22;p4"/>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dk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23" name="Google Shape;23;p4"/>
          <p:cNvSpPr/>
          <p:nvPr/>
        </p:nvSpPr>
        <p:spPr>
          <a:xfrm flipH="1">
            <a:off x="5808550" y="1533900"/>
            <a:ext cx="4800600" cy="4800600"/>
          </a:xfrm>
          <a:prstGeom prst="rtTriangl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dos columnas " type="twoColTx">
  <p:cSld name="TITLE_AND_TWO_COLUMNS">
    <p:bg>
      <p:bgPr>
        <a:solidFill>
          <a:schemeClr val="accent5"/>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833927" y="2641577"/>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6" name="Google Shape;26;p5"/>
          <p:cNvSpPr txBox="1">
            <a:spLocks noGrp="1"/>
          </p:cNvSpPr>
          <p:nvPr>
            <p:ph type="subTitle" idx="2"/>
          </p:nvPr>
        </p:nvSpPr>
        <p:spPr>
          <a:xfrm>
            <a:off x="5209273" y="2641577"/>
            <a:ext cx="3100800" cy="99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lvl="1"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lvl="2"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lvl="3"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lvl="4"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lvl="5"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lvl="6"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lvl="7"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lvl="8" algn="ctr" rtl="0">
              <a:lnSpc>
                <a:spcPct val="100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27" name="Google Shape;27;p5"/>
          <p:cNvSpPr txBox="1">
            <a:spLocks noGrp="1"/>
          </p:cNvSpPr>
          <p:nvPr>
            <p:ph type="title"/>
          </p:nvPr>
        </p:nvSpPr>
        <p:spPr>
          <a:xfrm>
            <a:off x="1554977" y="1985760"/>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8" name="Google Shape;28;p5"/>
          <p:cNvSpPr txBox="1">
            <a:spLocks noGrp="1"/>
          </p:cNvSpPr>
          <p:nvPr>
            <p:ph type="title" idx="3"/>
          </p:nvPr>
        </p:nvSpPr>
        <p:spPr>
          <a:xfrm>
            <a:off x="5930323" y="1985760"/>
            <a:ext cx="1658700" cy="30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29" name="Google Shape;29;p5"/>
          <p:cNvSpPr/>
          <p:nvPr/>
        </p:nvSpPr>
        <p:spPr>
          <a:xfrm rot="10800000">
            <a:off x="3588450" y="-22625"/>
            <a:ext cx="1967100" cy="8859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 type="titleOnly">
  <p:cSld name="TITLE_ONLY">
    <p:bg>
      <p:bgPr>
        <a:solidFill>
          <a:schemeClr val="accent5"/>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92050" y="530725"/>
            <a:ext cx="73599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700"/>
              <a:buNone/>
              <a:defRPr sz="3000" b="1">
                <a:solidFill>
                  <a:schemeClr val="dk1"/>
                </a:solidFill>
              </a:defRPr>
            </a:lvl1pPr>
            <a:lvl2pPr lvl="1" algn="ctr" rtl="0">
              <a:spcBef>
                <a:spcPts val="0"/>
              </a:spcBef>
              <a:spcAft>
                <a:spcPts val="0"/>
              </a:spcAft>
              <a:buClr>
                <a:schemeClr val="dk1"/>
              </a:buClr>
              <a:buSzPts val="3000"/>
              <a:buNone/>
              <a:defRPr b="1">
                <a:solidFill>
                  <a:schemeClr val="dk1"/>
                </a:solidFill>
              </a:defRPr>
            </a:lvl2pPr>
            <a:lvl3pPr lvl="2" algn="ctr" rtl="0">
              <a:spcBef>
                <a:spcPts val="0"/>
              </a:spcBef>
              <a:spcAft>
                <a:spcPts val="0"/>
              </a:spcAft>
              <a:buClr>
                <a:schemeClr val="dk1"/>
              </a:buClr>
              <a:buSzPts val="3000"/>
              <a:buNone/>
              <a:defRPr b="1">
                <a:solidFill>
                  <a:schemeClr val="dk1"/>
                </a:solidFill>
              </a:defRPr>
            </a:lvl3pPr>
            <a:lvl4pPr lvl="3" algn="ctr" rtl="0">
              <a:spcBef>
                <a:spcPts val="0"/>
              </a:spcBef>
              <a:spcAft>
                <a:spcPts val="0"/>
              </a:spcAft>
              <a:buClr>
                <a:schemeClr val="dk1"/>
              </a:buClr>
              <a:buSzPts val="3000"/>
              <a:buNone/>
              <a:defRPr b="1">
                <a:solidFill>
                  <a:schemeClr val="dk1"/>
                </a:solidFill>
              </a:defRPr>
            </a:lvl4pPr>
            <a:lvl5pPr lvl="4" algn="ctr" rtl="0">
              <a:spcBef>
                <a:spcPts val="0"/>
              </a:spcBef>
              <a:spcAft>
                <a:spcPts val="0"/>
              </a:spcAft>
              <a:buClr>
                <a:schemeClr val="dk1"/>
              </a:buClr>
              <a:buSzPts val="3000"/>
              <a:buNone/>
              <a:defRPr b="1">
                <a:solidFill>
                  <a:schemeClr val="dk1"/>
                </a:solidFill>
              </a:defRPr>
            </a:lvl5pPr>
            <a:lvl6pPr lvl="5" algn="ctr" rtl="0">
              <a:spcBef>
                <a:spcPts val="0"/>
              </a:spcBef>
              <a:spcAft>
                <a:spcPts val="0"/>
              </a:spcAft>
              <a:buClr>
                <a:schemeClr val="dk1"/>
              </a:buClr>
              <a:buSzPts val="3000"/>
              <a:buNone/>
              <a:defRPr b="1">
                <a:solidFill>
                  <a:schemeClr val="dk1"/>
                </a:solidFill>
              </a:defRPr>
            </a:lvl6pPr>
            <a:lvl7pPr lvl="6" algn="ctr" rtl="0">
              <a:spcBef>
                <a:spcPts val="0"/>
              </a:spcBef>
              <a:spcAft>
                <a:spcPts val="0"/>
              </a:spcAft>
              <a:buClr>
                <a:schemeClr val="dk1"/>
              </a:buClr>
              <a:buSzPts val="3000"/>
              <a:buNone/>
              <a:defRPr b="1">
                <a:solidFill>
                  <a:schemeClr val="dk1"/>
                </a:solidFill>
              </a:defRPr>
            </a:lvl7pPr>
            <a:lvl8pPr lvl="7" algn="ctr" rtl="0">
              <a:spcBef>
                <a:spcPts val="0"/>
              </a:spcBef>
              <a:spcAft>
                <a:spcPts val="0"/>
              </a:spcAft>
              <a:buClr>
                <a:schemeClr val="dk1"/>
              </a:buClr>
              <a:buSzPts val="3000"/>
              <a:buNone/>
              <a:defRPr b="1">
                <a:solidFill>
                  <a:schemeClr val="dk1"/>
                </a:solidFill>
              </a:defRPr>
            </a:lvl8pPr>
            <a:lvl9pPr lvl="8" algn="ctr" rtl="0">
              <a:spcBef>
                <a:spcPts val="0"/>
              </a:spcBef>
              <a:spcAft>
                <a:spcPts val="0"/>
              </a:spcAft>
              <a:buClr>
                <a:schemeClr val="dk1"/>
              </a:buClr>
              <a:buSzPts val="3000"/>
              <a:buNone/>
              <a:defRPr b="1">
                <a:solidFill>
                  <a:schemeClr val="dk1"/>
                </a:solidFill>
              </a:defRPr>
            </a:lvl9pPr>
          </a:lstStyle>
          <a:p>
            <a:endParaRPr/>
          </a:p>
        </p:txBody>
      </p:sp>
      <p:sp>
        <p:nvSpPr>
          <p:cNvPr id="32" name="Google Shape;32;p6"/>
          <p:cNvSpPr/>
          <p:nvPr/>
        </p:nvSpPr>
        <p:spPr>
          <a:xfrm flipH="1">
            <a:off x="7024500" y="2600625"/>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 name="Google Shape;33;p6"/>
          <p:cNvSpPr/>
          <p:nvPr/>
        </p:nvSpPr>
        <p:spPr>
          <a:xfrm flipH="1">
            <a:off x="7128800" y="2600625"/>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4" name="Google Shape;34;p6"/>
          <p:cNvSpPr/>
          <p:nvPr/>
        </p:nvSpPr>
        <p:spPr>
          <a:xfrm rot="10800000" flipH="1">
            <a:off x="-762425" y="-915550"/>
            <a:ext cx="3405900" cy="3302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5" name="Google Shape;35;p6"/>
          <p:cNvSpPr/>
          <p:nvPr/>
        </p:nvSpPr>
        <p:spPr>
          <a:xfrm rot="10800000" flipH="1">
            <a:off x="-1681400" y="-1522625"/>
            <a:ext cx="5364900" cy="2516400"/>
          </a:xfrm>
          <a:prstGeom prst="triangle">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5"/>
        </a:solid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713225" y="2204605"/>
            <a:ext cx="3850200" cy="6906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38" name="Google Shape;38;p7"/>
          <p:cNvSpPr txBox="1">
            <a:spLocks noGrp="1"/>
          </p:cNvSpPr>
          <p:nvPr>
            <p:ph type="title"/>
          </p:nvPr>
        </p:nvSpPr>
        <p:spPr>
          <a:xfrm>
            <a:off x="713225" y="923025"/>
            <a:ext cx="4220700" cy="982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700"/>
              <a:buNone/>
              <a:defRPr sz="30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47"/>
        <p:cNvGrpSpPr/>
        <p:nvPr/>
      </p:nvGrpSpPr>
      <p:grpSpPr>
        <a:xfrm>
          <a:off x="0" y="0"/>
          <a:ext cx="0" cy="0"/>
          <a:chOff x="0" y="0"/>
          <a:chExt cx="0" cy="0"/>
        </a:xfrm>
      </p:grpSpPr>
      <p:sp>
        <p:nvSpPr>
          <p:cNvPr id="48" name="Google Shape;48;p10"/>
          <p:cNvSpPr/>
          <p:nvPr/>
        </p:nvSpPr>
        <p:spPr>
          <a:xfrm>
            <a:off x="-50" y="5600"/>
            <a:ext cx="9144000" cy="5143500"/>
          </a:xfrm>
          <a:prstGeom prst="rect">
            <a:avLst/>
          </a:prstGeom>
          <a:solidFill>
            <a:schemeClr val="lt1">
              <a:alpha val="23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0"/>
          <p:cNvSpPr/>
          <p:nvPr/>
        </p:nvSpPr>
        <p:spPr>
          <a:xfrm>
            <a:off x="4312400" y="3669275"/>
            <a:ext cx="4886400" cy="105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title"/>
          </p:nvPr>
        </p:nvSpPr>
        <p:spPr>
          <a:xfrm>
            <a:off x="4572000" y="3729575"/>
            <a:ext cx="3858900" cy="778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2700"/>
              <a:buNone/>
              <a:defRPr sz="2500" b="1">
                <a:solidFill>
                  <a:schemeClr val="lt1"/>
                </a:solidFill>
              </a:defRPr>
            </a:lvl1pPr>
            <a:lvl2pPr lvl="1" rtl="0">
              <a:spcBef>
                <a:spcPts val="0"/>
              </a:spcBef>
              <a:spcAft>
                <a:spcPts val="0"/>
              </a:spcAft>
              <a:buClr>
                <a:schemeClr val="dk1"/>
              </a:buClr>
              <a:buSzPts val="3000"/>
              <a:buNone/>
              <a:defRPr b="1">
                <a:solidFill>
                  <a:schemeClr val="dk1"/>
                </a:solidFill>
              </a:defRPr>
            </a:lvl2pPr>
            <a:lvl3pPr lvl="2" rtl="0">
              <a:spcBef>
                <a:spcPts val="0"/>
              </a:spcBef>
              <a:spcAft>
                <a:spcPts val="0"/>
              </a:spcAft>
              <a:buClr>
                <a:schemeClr val="dk1"/>
              </a:buClr>
              <a:buSzPts val="3000"/>
              <a:buNone/>
              <a:defRPr b="1">
                <a:solidFill>
                  <a:schemeClr val="dk1"/>
                </a:solidFill>
              </a:defRPr>
            </a:lvl3pPr>
            <a:lvl4pPr lvl="3" rtl="0">
              <a:spcBef>
                <a:spcPts val="0"/>
              </a:spcBef>
              <a:spcAft>
                <a:spcPts val="0"/>
              </a:spcAft>
              <a:buClr>
                <a:schemeClr val="dk1"/>
              </a:buClr>
              <a:buSzPts val="3000"/>
              <a:buNone/>
              <a:defRPr b="1">
                <a:solidFill>
                  <a:schemeClr val="dk1"/>
                </a:solidFill>
              </a:defRPr>
            </a:lvl4pPr>
            <a:lvl5pPr lvl="4" rtl="0">
              <a:spcBef>
                <a:spcPts val="0"/>
              </a:spcBef>
              <a:spcAft>
                <a:spcPts val="0"/>
              </a:spcAft>
              <a:buClr>
                <a:schemeClr val="dk1"/>
              </a:buClr>
              <a:buSzPts val="3000"/>
              <a:buNone/>
              <a:defRPr b="1">
                <a:solidFill>
                  <a:schemeClr val="dk1"/>
                </a:solidFill>
              </a:defRPr>
            </a:lvl5pPr>
            <a:lvl6pPr lvl="5" rtl="0">
              <a:spcBef>
                <a:spcPts val="0"/>
              </a:spcBef>
              <a:spcAft>
                <a:spcPts val="0"/>
              </a:spcAft>
              <a:buClr>
                <a:schemeClr val="dk1"/>
              </a:buClr>
              <a:buSzPts val="3000"/>
              <a:buNone/>
              <a:defRPr b="1">
                <a:solidFill>
                  <a:schemeClr val="dk1"/>
                </a:solidFill>
              </a:defRPr>
            </a:lvl6pPr>
            <a:lvl7pPr lvl="6" rtl="0">
              <a:spcBef>
                <a:spcPts val="0"/>
              </a:spcBef>
              <a:spcAft>
                <a:spcPts val="0"/>
              </a:spcAft>
              <a:buClr>
                <a:schemeClr val="dk1"/>
              </a:buClr>
              <a:buSzPts val="3000"/>
              <a:buNone/>
              <a:defRPr b="1">
                <a:solidFill>
                  <a:schemeClr val="dk1"/>
                </a:solidFill>
              </a:defRPr>
            </a:lvl7pPr>
            <a:lvl8pPr lvl="7" rtl="0">
              <a:spcBef>
                <a:spcPts val="0"/>
              </a:spcBef>
              <a:spcAft>
                <a:spcPts val="0"/>
              </a:spcAft>
              <a:buClr>
                <a:schemeClr val="dk1"/>
              </a:buClr>
              <a:buSzPts val="3000"/>
              <a:buNone/>
              <a:defRPr b="1">
                <a:solidFill>
                  <a:schemeClr val="dk1"/>
                </a:solidFill>
              </a:defRPr>
            </a:lvl8pPr>
            <a:lvl9pPr lvl="8" rtl="0">
              <a:spcBef>
                <a:spcPts val="0"/>
              </a:spcBef>
              <a:spcAft>
                <a:spcPts val="0"/>
              </a:spcAft>
              <a:buClr>
                <a:schemeClr val="dk1"/>
              </a:buClr>
              <a:buSzPts val="3000"/>
              <a:buNone/>
              <a:defRPr b="1">
                <a:solidFill>
                  <a:schemeClr val="dk1"/>
                </a:solidFill>
              </a:defRPr>
            </a:lvl9pPr>
          </a:lstStyle>
          <a:p>
            <a:endParaRPr/>
          </a:p>
        </p:txBody>
      </p:sp>
      <p:sp>
        <p:nvSpPr>
          <p:cNvPr id="51" name="Google Shape;51;p10"/>
          <p:cNvSpPr/>
          <p:nvPr/>
        </p:nvSpPr>
        <p:spPr>
          <a:xfrm rot="5400000">
            <a:off x="-341212" y="-788137"/>
            <a:ext cx="3405900" cy="3302400"/>
          </a:xfrm>
          <a:prstGeom prst="rtTriangl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2" name="Google Shape;52;p10"/>
          <p:cNvSpPr/>
          <p:nvPr/>
        </p:nvSpPr>
        <p:spPr>
          <a:xfrm rot="5400000">
            <a:off x="-436462" y="-1007212"/>
            <a:ext cx="3405900" cy="33024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25">
    <p:bg>
      <p:bgPr>
        <a:solidFill>
          <a:schemeClr val="accent5"/>
        </a:solidFill>
        <a:effectLst/>
      </p:bgPr>
    </p:bg>
    <p:spTree>
      <p:nvGrpSpPr>
        <p:cNvPr id="1" name="Shape 74"/>
        <p:cNvGrpSpPr/>
        <p:nvPr/>
      </p:nvGrpSpPr>
      <p:grpSpPr>
        <a:xfrm>
          <a:off x="0" y="0"/>
          <a:ext cx="0" cy="0"/>
          <a:chOff x="0" y="0"/>
          <a:chExt cx="0" cy="0"/>
        </a:xfrm>
      </p:grpSpPr>
      <p:sp>
        <p:nvSpPr>
          <p:cNvPr id="75" name="Google Shape;75;p14"/>
          <p:cNvSpPr/>
          <p:nvPr/>
        </p:nvSpPr>
        <p:spPr>
          <a:xfrm>
            <a:off x="4796125" y="-217575"/>
            <a:ext cx="4347900" cy="5619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14"/>
          <p:cNvSpPr txBox="1">
            <a:spLocks noGrp="1"/>
          </p:cNvSpPr>
          <p:nvPr>
            <p:ph type="title"/>
          </p:nvPr>
        </p:nvSpPr>
        <p:spPr>
          <a:xfrm>
            <a:off x="713225" y="1440200"/>
            <a:ext cx="3858900" cy="528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000"/>
              <a:buNone/>
              <a:defRPr sz="3000" b="1">
                <a:solidFill>
                  <a:schemeClr val="dk1"/>
                </a:solidFill>
              </a:defRPr>
            </a:lvl1pPr>
            <a:lvl2pPr lvl="1" rtl="0">
              <a:spcBef>
                <a:spcPts val="0"/>
              </a:spcBef>
              <a:spcAft>
                <a:spcPts val="0"/>
              </a:spcAft>
              <a:buClr>
                <a:schemeClr val="dk1"/>
              </a:buClr>
              <a:buSzPts val="2000"/>
              <a:buNone/>
              <a:defRPr sz="2000" b="1">
                <a:solidFill>
                  <a:schemeClr val="dk1"/>
                </a:solidFill>
              </a:defRPr>
            </a:lvl2pPr>
            <a:lvl3pPr lvl="2" rtl="0">
              <a:spcBef>
                <a:spcPts val="0"/>
              </a:spcBef>
              <a:spcAft>
                <a:spcPts val="0"/>
              </a:spcAft>
              <a:buClr>
                <a:schemeClr val="dk1"/>
              </a:buClr>
              <a:buSzPts val="2000"/>
              <a:buNone/>
              <a:defRPr sz="2000" b="1">
                <a:solidFill>
                  <a:schemeClr val="dk1"/>
                </a:solidFill>
              </a:defRPr>
            </a:lvl3pPr>
            <a:lvl4pPr lvl="3" rtl="0">
              <a:spcBef>
                <a:spcPts val="0"/>
              </a:spcBef>
              <a:spcAft>
                <a:spcPts val="0"/>
              </a:spcAft>
              <a:buClr>
                <a:schemeClr val="dk1"/>
              </a:buClr>
              <a:buSzPts val="2000"/>
              <a:buNone/>
              <a:defRPr sz="2000" b="1">
                <a:solidFill>
                  <a:schemeClr val="dk1"/>
                </a:solidFill>
              </a:defRPr>
            </a:lvl4pPr>
            <a:lvl5pPr lvl="4" rtl="0">
              <a:spcBef>
                <a:spcPts val="0"/>
              </a:spcBef>
              <a:spcAft>
                <a:spcPts val="0"/>
              </a:spcAft>
              <a:buClr>
                <a:schemeClr val="dk1"/>
              </a:buClr>
              <a:buSzPts val="2000"/>
              <a:buNone/>
              <a:defRPr sz="2000" b="1">
                <a:solidFill>
                  <a:schemeClr val="dk1"/>
                </a:solidFill>
              </a:defRPr>
            </a:lvl5pPr>
            <a:lvl6pPr lvl="5" rtl="0">
              <a:spcBef>
                <a:spcPts val="0"/>
              </a:spcBef>
              <a:spcAft>
                <a:spcPts val="0"/>
              </a:spcAft>
              <a:buClr>
                <a:schemeClr val="dk1"/>
              </a:buClr>
              <a:buSzPts val="2000"/>
              <a:buNone/>
              <a:defRPr sz="2000" b="1">
                <a:solidFill>
                  <a:schemeClr val="dk1"/>
                </a:solidFill>
              </a:defRPr>
            </a:lvl6pPr>
            <a:lvl7pPr lvl="6" rtl="0">
              <a:spcBef>
                <a:spcPts val="0"/>
              </a:spcBef>
              <a:spcAft>
                <a:spcPts val="0"/>
              </a:spcAft>
              <a:buClr>
                <a:schemeClr val="dk1"/>
              </a:buClr>
              <a:buSzPts val="2000"/>
              <a:buNone/>
              <a:defRPr sz="2000" b="1">
                <a:solidFill>
                  <a:schemeClr val="dk1"/>
                </a:solidFill>
              </a:defRPr>
            </a:lvl7pPr>
            <a:lvl8pPr lvl="7" rtl="0">
              <a:spcBef>
                <a:spcPts val="0"/>
              </a:spcBef>
              <a:spcAft>
                <a:spcPts val="0"/>
              </a:spcAft>
              <a:buClr>
                <a:schemeClr val="dk1"/>
              </a:buClr>
              <a:buSzPts val="2000"/>
              <a:buNone/>
              <a:defRPr sz="2000" b="1">
                <a:solidFill>
                  <a:schemeClr val="dk1"/>
                </a:solidFill>
              </a:defRPr>
            </a:lvl8pPr>
            <a:lvl9pPr lvl="8" rtl="0">
              <a:spcBef>
                <a:spcPts val="0"/>
              </a:spcBef>
              <a:spcAft>
                <a:spcPts val="0"/>
              </a:spcAft>
              <a:buClr>
                <a:schemeClr val="dk1"/>
              </a:buClr>
              <a:buSzPts val="2000"/>
              <a:buNone/>
              <a:defRPr sz="2000" b="1">
                <a:solidFill>
                  <a:schemeClr val="dk1"/>
                </a:solidFill>
              </a:defRPr>
            </a:lvl9pPr>
          </a:lstStyle>
          <a:p>
            <a:endParaRPr/>
          </a:p>
        </p:txBody>
      </p:sp>
      <p:sp>
        <p:nvSpPr>
          <p:cNvPr id="77" name="Google Shape;77;p14"/>
          <p:cNvSpPr txBox="1">
            <a:spLocks noGrp="1"/>
          </p:cNvSpPr>
          <p:nvPr>
            <p:ph type="subTitle" idx="1"/>
          </p:nvPr>
        </p:nvSpPr>
        <p:spPr>
          <a:xfrm>
            <a:off x="713225" y="2263300"/>
            <a:ext cx="3400800" cy="131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Didact Gothic"/>
              <a:buNone/>
              <a:defRPr sz="1400">
                <a:solidFill>
                  <a:schemeClr val="dk1"/>
                </a:solidFill>
                <a:latin typeface="Didact Gothic"/>
                <a:ea typeface="Didact Gothic"/>
                <a:cs typeface="Didact Gothic"/>
                <a:sym typeface="Didact Gothic"/>
              </a:defRPr>
            </a:lvl1pPr>
            <a:lvl2pPr lvl="1" rtl="0">
              <a:spcBef>
                <a:spcPts val="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2pPr>
            <a:lvl3pPr lvl="2"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3pPr>
            <a:lvl4pPr lvl="3"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4pPr>
            <a:lvl5pPr lvl="4"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5pPr>
            <a:lvl6pPr lvl="5"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6pPr>
            <a:lvl7pPr lvl="6"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7pPr>
            <a:lvl8pPr lvl="7" rtl="0">
              <a:spcBef>
                <a:spcPts val="1600"/>
              </a:spcBef>
              <a:spcAft>
                <a:spcPts val="0"/>
              </a:spcAft>
              <a:buClr>
                <a:schemeClr val="dk1"/>
              </a:buClr>
              <a:buSzPts val="1400"/>
              <a:buFont typeface="Didact Gothic"/>
              <a:buNone/>
              <a:defRPr>
                <a:solidFill>
                  <a:schemeClr val="dk1"/>
                </a:solidFill>
                <a:latin typeface="Didact Gothic"/>
                <a:ea typeface="Didact Gothic"/>
                <a:cs typeface="Didact Gothic"/>
                <a:sym typeface="Didact Gothic"/>
              </a:defRPr>
            </a:lvl8pPr>
            <a:lvl9pPr lvl="8" rtl="0">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endParaRPr/>
          </a:p>
        </p:txBody>
      </p:sp>
      <p:sp>
        <p:nvSpPr>
          <p:cNvPr id="78" name="Google Shape;78;p14"/>
          <p:cNvSpPr/>
          <p:nvPr/>
        </p:nvSpPr>
        <p:spPr>
          <a:xfrm>
            <a:off x="842850" y="539500"/>
            <a:ext cx="800100" cy="8574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1132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hlink"/>
              </a:buClr>
              <a:buSzPts val="2700"/>
              <a:buFont typeface="Julius Sans One"/>
              <a:buNone/>
              <a:defRPr sz="2700">
                <a:solidFill>
                  <a:schemeClr val="hlink"/>
                </a:solidFill>
                <a:latin typeface="Julius Sans One"/>
                <a:ea typeface="Julius Sans One"/>
                <a:cs typeface="Julius Sans One"/>
                <a:sym typeface="Julius Sans One"/>
              </a:defRPr>
            </a:lvl1pPr>
            <a:lvl2pPr lvl="1">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2pPr>
            <a:lvl3pPr lvl="2">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3pPr>
            <a:lvl4pPr lvl="3">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4pPr>
            <a:lvl5pPr lvl="4">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5pPr>
            <a:lvl6pPr lvl="5">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6pPr>
            <a:lvl7pPr lvl="6">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7pPr>
            <a:lvl8pPr lvl="7">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8pPr>
            <a:lvl9pPr lvl="8">
              <a:spcBef>
                <a:spcPts val="0"/>
              </a:spcBef>
              <a:spcAft>
                <a:spcPts val="0"/>
              </a:spcAft>
              <a:buClr>
                <a:schemeClr val="hlink"/>
              </a:buClr>
              <a:buSzPts val="3000"/>
              <a:buFont typeface="Julius Sans One"/>
              <a:buNone/>
              <a:defRPr sz="3000">
                <a:solidFill>
                  <a:schemeClr val="hlink"/>
                </a:solidFill>
                <a:latin typeface="Julius Sans One"/>
                <a:ea typeface="Julius Sans One"/>
                <a:cs typeface="Julius Sans One"/>
                <a:sym typeface="Julius Sans One"/>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1pPr>
            <a:lvl2pPr marL="914400" lvl="1"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2pPr>
            <a:lvl3pPr marL="1371600" lvl="2"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3pPr>
            <a:lvl4pPr marL="1828800" lvl="3"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4pPr>
            <a:lvl5pPr marL="2286000" lvl="4"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5pPr>
            <a:lvl6pPr marL="2743200" lvl="5"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6pPr>
            <a:lvl7pPr marL="3200400" lvl="6"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7pPr>
            <a:lvl8pPr marL="3657600" lvl="7" indent="-317500">
              <a:lnSpc>
                <a:spcPct val="115000"/>
              </a:lnSpc>
              <a:spcBef>
                <a:spcPts val="1600"/>
              </a:spcBef>
              <a:spcAft>
                <a:spcPts val="0"/>
              </a:spcAft>
              <a:buClr>
                <a:schemeClr val="hlink"/>
              </a:buClr>
              <a:buSzPts val="1400"/>
              <a:buFont typeface="Questrial"/>
              <a:buChar char="○"/>
              <a:defRPr>
                <a:solidFill>
                  <a:schemeClr val="hlink"/>
                </a:solidFill>
                <a:latin typeface="Questrial"/>
                <a:ea typeface="Questrial"/>
                <a:cs typeface="Questrial"/>
                <a:sym typeface="Questrial"/>
              </a:defRPr>
            </a:lvl8pPr>
            <a:lvl9pPr marL="4114800" lvl="8" indent="-317500">
              <a:lnSpc>
                <a:spcPct val="115000"/>
              </a:lnSpc>
              <a:spcBef>
                <a:spcPts val="1600"/>
              </a:spcBef>
              <a:spcAft>
                <a:spcPts val="1600"/>
              </a:spcAft>
              <a:buClr>
                <a:schemeClr val="hlink"/>
              </a:buClr>
              <a:buSzPts val="1400"/>
              <a:buFont typeface="Questrial"/>
              <a:buChar char="■"/>
              <a:defRPr>
                <a:solidFill>
                  <a:schemeClr val="hlink"/>
                </a:solidFill>
                <a:latin typeface="Questrial"/>
                <a:ea typeface="Questrial"/>
                <a:cs typeface="Questrial"/>
                <a:sym typeface="Quest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60" r:id="rId9"/>
    <p:sldLayoutId id="2147483663" r:id="rId10"/>
    <p:sldLayoutId id="2147483664"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guide id="5"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www.cookingfromheart.com/2018/06/06/crispy-dosa-how-to-make-dosa-batter-at-ho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ctrTitle"/>
          </p:nvPr>
        </p:nvSpPr>
        <p:spPr>
          <a:xfrm>
            <a:off x="3805750" y="2175815"/>
            <a:ext cx="4322700" cy="150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err="1"/>
              <a:t>RAMALingam</a:t>
            </a:r>
            <a:r>
              <a:rPr lang="en-US"/>
              <a:t> FOODS</a:t>
            </a:r>
            <a:endParaRPr/>
          </a:p>
        </p:txBody>
      </p:sp>
      <p:sp>
        <p:nvSpPr>
          <p:cNvPr id="227" name="Google Shape;227;p36"/>
          <p:cNvSpPr txBox="1">
            <a:spLocks noGrp="1"/>
          </p:cNvSpPr>
          <p:nvPr>
            <p:ph type="subTitle" idx="1"/>
          </p:nvPr>
        </p:nvSpPr>
        <p:spPr>
          <a:xfrm>
            <a:off x="3987940" y="3560015"/>
            <a:ext cx="3829200" cy="24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t>TEAM ACES</a:t>
            </a:r>
          </a:p>
          <a:p>
            <a:pPr marL="0" lvl="0" indent="0" algn="r" rtl="0">
              <a:spcBef>
                <a:spcPts val="0"/>
              </a:spcBef>
              <a:spcAft>
                <a:spcPts val="0"/>
              </a:spcAft>
              <a:buNone/>
            </a:pPr>
            <a:endParaRPr/>
          </a:p>
        </p:txBody>
      </p:sp>
      <p:cxnSp>
        <p:nvCxnSpPr>
          <p:cNvPr id="228" name="Google Shape;228;p36"/>
          <p:cNvCxnSpPr/>
          <p:nvPr/>
        </p:nvCxnSpPr>
        <p:spPr>
          <a:xfrm>
            <a:off x="7371670" y="3544115"/>
            <a:ext cx="647100" cy="0"/>
          </a:xfrm>
          <a:prstGeom prst="straightConnector1">
            <a:avLst/>
          </a:prstGeom>
          <a:noFill/>
          <a:ln w="19050" cap="flat" cmpd="sng">
            <a:solidFill>
              <a:schemeClr val="lt1"/>
            </a:solidFill>
            <a:prstDash val="solid"/>
            <a:round/>
            <a:headEnd type="none" w="med" len="med"/>
            <a:tailEnd type="none" w="med" len="med"/>
          </a:ln>
        </p:spPr>
      </p:cxnSp>
      <p:sp>
        <p:nvSpPr>
          <p:cNvPr id="2" name="TextBox 1">
            <a:extLst>
              <a:ext uri="{FF2B5EF4-FFF2-40B4-BE49-F238E27FC236}">
                <a16:creationId xmlns:a16="http://schemas.microsoft.com/office/drawing/2014/main" id="{E4DAD62C-91D4-4187-BFFC-33C6ED2B3456}"/>
              </a:ext>
            </a:extLst>
          </p:cNvPr>
          <p:cNvSpPr txBox="1"/>
          <p:nvPr/>
        </p:nvSpPr>
        <p:spPr>
          <a:xfrm>
            <a:off x="6772900" y="3898864"/>
            <a:ext cx="2371100" cy="1169551"/>
          </a:xfrm>
          <a:prstGeom prst="rect">
            <a:avLst/>
          </a:prstGeom>
          <a:noFill/>
        </p:spPr>
        <p:txBody>
          <a:bodyPr wrap="square" rtlCol="0">
            <a:spAutoFit/>
          </a:bodyPr>
          <a:lstStyle/>
          <a:p>
            <a:r>
              <a:rPr lang="en-US">
                <a:solidFill>
                  <a:schemeClr val="bg1"/>
                </a:solidFill>
              </a:rPr>
              <a:t>Beena Mardi</a:t>
            </a:r>
          </a:p>
          <a:p>
            <a:r>
              <a:rPr lang="en-US">
                <a:solidFill>
                  <a:schemeClr val="bg1"/>
                </a:solidFill>
              </a:rPr>
              <a:t>Kshitij Vishwakarma</a:t>
            </a:r>
          </a:p>
          <a:p>
            <a:r>
              <a:rPr lang="en-US">
                <a:solidFill>
                  <a:schemeClr val="bg1"/>
                </a:solidFill>
              </a:rPr>
              <a:t>Priyanka Mandal</a:t>
            </a:r>
          </a:p>
          <a:p>
            <a:r>
              <a:rPr lang="en-US">
                <a:solidFill>
                  <a:schemeClr val="bg1"/>
                </a:solidFill>
              </a:rPr>
              <a:t>Rajiv Tanwar</a:t>
            </a:r>
          </a:p>
          <a:p>
            <a:r>
              <a:rPr lang="en-US">
                <a:solidFill>
                  <a:schemeClr val="bg1"/>
                </a:solidFill>
              </a:rPr>
              <a:t>Varun Kolhe</a:t>
            </a:r>
          </a:p>
        </p:txBody>
      </p:sp>
      <p:pic>
        <p:nvPicPr>
          <p:cNvPr id="6" name="Picture 5" descr="Icon&#10;&#10;Description automatically generated">
            <a:extLst>
              <a:ext uri="{FF2B5EF4-FFF2-40B4-BE49-F238E27FC236}">
                <a16:creationId xmlns:a16="http://schemas.microsoft.com/office/drawing/2014/main" id="{F3B25896-B43D-43AE-B1D9-060745AC9771}"/>
              </a:ext>
            </a:extLst>
          </p:cNvPr>
          <p:cNvPicPr>
            <a:picLocks noChangeAspect="1"/>
          </p:cNvPicPr>
          <p:nvPr/>
        </p:nvPicPr>
        <p:blipFill>
          <a:blip r:embed="rId3"/>
          <a:stretch>
            <a:fillRect/>
          </a:stretch>
        </p:blipFill>
        <p:spPr>
          <a:xfrm>
            <a:off x="8630438" y="75085"/>
            <a:ext cx="433112" cy="594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CA76545-0867-41A2-8BB0-4B346F9DCD95}"/>
              </a:ext>
            </a:extLst>
          </p:cNvPr>
          <p:cNvGraphicFramePr>
            <a:graphicFrameLocks noGrp="1"/>
          </p:cNvGraphicFramePr>
          <p:nvPr>
            <p:extLst>
              <p:ext uri="{D42A27DB-BD31-4B8C-83A1-F6EECF244321}">
                <p14:modId xmlns:p14="http://schemas.microsoft.com/office/powerpoint/2010/main" val="2844840273"/>
              </p:ext>
            </p:extLst>
          </p:nvPr>
        </p:nvGraphicFramePr>
        <p:xfrm>
          <a:off x="766822" y="882569"/>
          <a:ext cx="4476392" cy="3728188"/>
        </p:xfrm>
        <a:graphic>
          <a:graphicData uri="http://schemas.openxmlformats.org/drawingml/2006/table">
            <a:tbl>
              <a:tblPr firstRow="1" bandRow="1">
                <a:tableStyleId>{66C59572-F9EF-40F1-825D-9C65A4664ED8}</a:tableStyleId>
              </a:tblPr>
              <a:tblGrid>
                <a:gridCol w="1946257">
                  <a:extLst>
                    <a:ext uri="{9D8B030D-6E8A-4147-A177-3AD203B41FA5}">
                      <a16:colId xmlns:a16="http://schemas.microsoft.com/office/drawing/2014/main" val="3702493906"/>
                    </a:ext>
                  </a:extLst>
                </a:gridCol>
                <a:gridCol w="2530135">
                  <a:extLst>
                    <a:ext uri="{9D8B030D-6E8A-4147-A177-3AD203B41FA5}">
                      <a16:colId xmlns:a16="http://schemas.microsoft.com/office/drawing/2014/main" val="963788710"/>
                    </a:ext>
                  </a:extLst>
                </a:gridCol>
              </a:tblGrid>
              <a:tr h="190901">
                <a:tc>
                  <a:txBody>
                    <a:bodyPr/>
                    <a:lstStyle/>
                    <a:p>
                      <a:endParaRPr lang="en-US" b="1">
                        <a:effectLst/>
                      </a:endParaRPr>
                    </a:p>
                  </a:txBody>
                  <a:tcPr marL="0" marR="0" marT="0" marB="0" anchor="ctr">
                    <a:solidFill>
                      <a:srgbClr val="EBA985"/>
                    </a:solidFill>
                  </a:tcPr>
                </a:tc>
                <a:tc>
                  <a:txBody>
                    <a:bodyPr/>
                    <a:lstStyle/>
                    <a:p>
                      <a:r>
                        <a:rPr lang="en-US" b="1">
                          <a:effectLst/>
                        </a:rPr>
                        <a:t>INR (Cr)</a:t>
                      </a:r>
                    </a:p>
                  </a:txBody>
                  <a:tcPr marL="0" marR="0" marT="0" marB="0" anchor="ctr">
                    <a:solidFill>
                      <a:srgbClr val="EBA985"/>
                    </a:solidFill>
                  </a:tcPr>
                </a:tc>
                <a:extLst>
                  <a:ext uri="{0D108BD9-81ED-4DB2-BD59-A6C34878D82A}">
                    <a16:rowId xmlns:a16="http://schemas.microsoft.com/office/drawing/2014/main" val="1813935944"/>
                  </a:ext>
                </a:extLst>
              </a:tr>
              <a:tr h="381803">
                <a:tc>
                  <a:txBody>
                    <a:bodyPr/>
                    <a:lstStyle/>
                    <a:p>
                      <a:r>
                        <a:rPr lang="en-US" b="1">
                          <a:effectLst/>
                        </a:rPr>
                        <a:t>Available Budget</a:t>
                      </a:r>
                    </a:p>
                  </a:txBody>
                  <a:tcPr marL="0" marR="0" marT="0" marB="0" anchor="ctr">
                    <a:solidFill>
                      <a:srgbClr val="EBA985"/>
                    </a:solidFill>
                  </a:tcPr>
                </a:tc>
                <a:tc>
                  <a:txBody>
                    <a:bodyPr/>
                    <a:lstStyle/>
                    <a:p>
                      <a:pPr algn="r"/>
                      <a:r>
                        <a:rPr lang="en-US"/>
                        <a:t>10</a:t>
                      </a:r>
                    </a:p>
                  </a:txBody>
                  <a:tcPr marL="0" marR="0" marT="0" marB="0" anchor="ctr">
                    <a:solidFill>
                      <a:srgbClr val="EBA985"/>
                    </a:solidFill>
                  </a:tcPr>
                </a:tc>
                <a:extLst>
                  <a:ext uri="{0D108BD9-81ED-4DB2-BD59-A6C34878D82A}">
                    <a16:rowId xmlns:a16="http://schemas.microsoft.com/office/drawing/2014/main" val="3621165873"/>
                  </a:ext>
                </a:extLst>
              </a:tr>
              <a:tr h="190901">
                <a:tc>
                  <a:txBody>
                    <a:bodyPr/>
                    <a:lstStyle/>
                    <a:p>
                      <a:r>
                        <a:rPr lang="en-US" b="1">
                          <a:effectLst/>
                        </a:rPr>
                        <a:t>Activities</a:t>
                      </a:r>
                    </a:p>
                  </a:txBody>
                  <a:tcPr marL="0" marR="0" marT="0" marB="0" anchor="ctr">
                    <a:solidFill>
                      <a:srgbClr val="EBA985"/>
                    </a:solidFill>
                  </a:tcPr>
                </a:tc>
                <a:tc>
                  <a:txBody>
                    <a:bodyPr/>
                    <a:lstStyle/>
                    <a:p>
                      <a:endParaRPr lang="en-US"/>
                    </a:p>
                  </a:txBody>
                  <a:tcPr marL="0" marR="0" marT="0" marB="0" anchor="ctr">
                    <a:solidFill>
                      <a:srgbClr val="EBA985"/>
                    </a:solidFill>
                  </a:tcPr>
                </a:tc>
                <a:extLst>
                  <a:ext uri="{0D108BD9-81ED-4DB2-BD59-A6C34878D82A}">
                    <a16:rowId xmlns:a16="http://schemas.microsoft.com/office/drawing/2014/main" val="3047295697"/>
                  </a:ext>
                </a:extLst>
              </a:tr>
              <a:tr h="190901">
                <a:tc>
                  <a:txBody>
                    <a:bodyPr/>
                    <a:lstStyle/>
                    <a:p>
                      <a:r>
                        <a:rPr lang="en-US" b="1">
                          <a:effectLst/>
                        </a:rPr>
                        <a:t>Try outs</a:t>
                      </a:r>
                    </a:p>
                  </a:txBody>
                  <a:tcPr marL="0" marR="0" marT="0" marB="0" anchor="ctr">
                    <a:solidFill>
                      <a:srgbClr val="EBA985"/>
                    </a:solidFill>
                  </a:tcPr>
                </a:tc>
                <a:tc>
                  <a:txBody>
                    <a:bodyPr/>
                    <a:lstStyle/>
                    <a:p>
                      <a:pPr algn="r"/>
                      <a:r>
                        <a:rPr lang="en-US"/>
                        <a:t>2.5</a:t>
                      </a:r>
                    </a:p>
                  </a:txBody>
                  <a:tcPr marL="0" marR="0" marT="0" marB="0" anchor="ctr">
                    <a:solidFill>
                      <a:srgbClr val="EBA985"/>
                    </a:solidFill>
                  </a:tcPr>
                </a:tc>
                <a:extLst>
                  <a:ext uri="{0D108BD9-81ED-4DB2-BD59-A6C34878D82A}">
                    <a16:rowId xmlns:a16="http://schemas.microsoft.com/office/drawing/2014/main" val="4023074962"/>
                  </a:ext>
                </a:extLst>
              </a:tr>
              <a:tr h="381803">
                <a:tc>
                  <a:txBody>
                    <a:bodyPr/>
                    <a:lstStyle/>
                    <a:p>
                      <a:r>
                        <a:rPr lang="en-US" b="1">
                          <a:effectLst/>
                        </a:rPr>
                        <a:t>Billboards and handlers</a:t>
                      </a:r>
                    </a:p>
                  </a:txBody>
                  <a:tcPr marL="0" marR="0" marT="0" marB="0" anchor="ctr">
                    <a:solidFill>
                      <a:srgbClr val="EBA985"/>
                    </a:solidFill>
                  </a:tcPr>
                </a:tc>
                <a:tc>
                  <a:txBody>
                    <a:bodyPr/>
                    <a:lstStyle/>
                    <a:p>
                      <a:pPr algn="r"/>
                      <a:r>
                        <a:rPr lang="en-US"/>
                        <a:t>1.5</a:t>
                      </a:r>
                    </a:p>
                  </a:txBody>
                  <a:tcPr marL="0" marR="0" marT="0" marB="0" anchor="ctr">
                    <a:solidFill>
                      <a:srgbClr val="EBA985"/>
                    </a:solidFill>
                  </a:tcPr>
                </a:tc>
                <a:extLst>
                  <a:ext uri="{0D108BD9-81ED-4DB2-BD59-A6C34878D82A}">
                    <a16:rowId xmlns:a16="http://schemas.microsoft.com/office/drawing/2014/main" val="2945927943"/>
                  </a:ext>
                </a:extLst>
              </a:tr>
              <a:tr h="572705">
                <a:tc>
                  <a:txBody>
                    <a:bodyPr/>
                    <a:lstStyle/>
                    <a:p>
                      <a:r>
                        <a:rPr lang="en-US" b="1">
                          <a:effectLst/>
                        </a:rPr>
                        <a:t>Health Awareness campaigns</a:t>
                      </a:r>
                    </a:p>
                  </a:txBody>
                  <a:tcPr marL="0" marR="0" marT="0" marB="0" anchor="ctr">
                    <a:solidFill>
                      <a:srgbClr val="EBA985"/>
                    </a:solidFill>
                  </a:tcPr>
                </a:tc>
                <a:tc>
                  <a:txBody>
                    <a:bodyPr/>
                    <a:lstStyle/>
                    <a:p>
                      <a:pPr algn="r"/>
                      <a:r>
                        <a:rPr lang="en-US"/>
                        <a:t>1.5</a:t>
                      </a:r>
                    </a:p>
                  </a:txBody>
                  <a:tcPr marL="0" marR="0" marT="0" marB="0" anchor="ctr">
                    <a:solidFill>
                      <a:srgbClr val="EBA985"/>
                    </a:solidFill>
                  </a:tcPr>
                </a:tc>
                <a:extLst>
                  <a:ext uri="{0D108BD9-81ED-4DB2-BD59-A6C34878D82A}">
                    <a16:rowId xmlns:a16="http://schemas.microsoft.com/office/drawing/2014/main" val="3937501936"/>
                  </a:ext>
                </a:extLst>
              </a:tr>
              <a:tr h="190901">
                <a:tc>
                  <a:txBody>
                    <a:bodyPr/>
                    <a:lstStyle/>
                    <a:p>
                      <a:r>
                        <a:rPr lang="en-US" b="1">
                          <a:effectLst/>
                        </a:rPr>
                        <a:t>Total</a:t>
                      </a:r>
                    </a:p>
                  </a:txBody>
                  <a:tcPr marL="0" marR="0" marT="0" marB="0" anchor="ctr">
                    <a:solidFill>
                      <a:srgbClr val="EBA985"/>
                    </a:solidFill>
                  </a:tcPr>
                </a:tc>
                <a:tc>
                  <a:txBody>
                    <a:bodyPr/>
                    <a:lstStyle/>
                    <a:p>
                      <a:pPr algn="r"/>
                      <a:r>
                        <a:rPr lang="en-US"/>
                        <a:t>5.5</a:t>
                      </a:r>
                    </a:p>
                  </a:txBody>
                  <a:tcPr marL="0" marR="0" marT="0" marB="0" anchor="ctr">
                    <a:solidFill>
                      <a:srgbClr val="EBA985"/>
                    </a:solidFill>
                  </a:tcPr>
                </a:tc>
                <a:extLst>
                  <a:ext uri="{0D108BD9-81ED-4DB2-BD59-A6C34878D82A}">
                    <a16:rowId xmlns:a16="http://schemas.microsoft.com/office/drawing/2014/main" val="1750019750"/>
                  </a:ext>
                </a:extLst>
              </a:tr>
              <a:tr h="190901">
                <a:tc>
                  <a:txBody>
                    <a:bodyPr/>
                    <a:lstStyle/>
                    <a:p>
                      <a:r>
                        <a:rPr lang="en-US" b="1">
                          <a:effectLst/>
                        </a:rPr>
                        <a:t>Ads</a:t>
                      </a:r>
                    </a:p>
                  </a:txBody>
                  <a:tcPr marL="0" marR="0" marT="0" marB="0" anchor="ctr">
                    <a:solidFill>
                      <a:srgbClr val="EBA985"/>
                    </a:solidFill>
                  </a:tcPr>
                </a:tc>
                <a:tc>
                  <a:txBody>
                    <a:bodyPr/>
                    <a:lstStyle/>
                    <a:p>
                      <a:endParaRPr lang="en-US"/>
                    </a:p>
                  </a:txBody>
                  <a:tcPr marL="0" marR="0" marT="0" marB="0" anchor="ctr">
                    <a:solidFill>
                      <a:srgbClr val="EBA985"/>
                    </a:solidFill>
                  </a:tcPr>
                </a:tc>
                <a:extLst>
                  <a:ext uri="{0D108BD9-81ED-4DB2-BD59-A6C34878D82A}">
                    <a16:rowId xmlns:a16="http://schemas.microsoft.com/office/drawing/2014/main" val="3594703059"/>
                  </a:ext>
                </a:extLst>
              </a:tr>
              <a:tr h="190901">
                <a:tc>
                  <a:txBody>
                    <a:bodyPr/>
                    <a:lstStyle/>
                    <a:p>
                      <a:r>
                        <a:rPr lang="en-US" b="1">
                          <a:effectLst/>
                        </a:rPr>
                        <a:t>TV &amp; Radio</a:t>
                      </a:r>
                    </a:p>
                  </a:txBody>
                  <a:tcPr marL="0" marR="0" marT="0" marB="0" anchor="ctr">
                    <a:solidFill>
                      <a:srgbClr val="EBA985"/>
                    </a:solidFill>
                  </a:tcPr>
                </a:tc>
                <a:tc>
                  <a:txBody>
                    <a:bodyPr/>
                    <a:lstStyle/>
                    <a:p>
                      <a:pPr algn="r"/>
                      <a:r>
                        <a:rPr lang="en-US"/>
                        <a:t>2</a:t>
                      </a:r>
                    </a:p>
                  </a:txBody>
                  <a:tcPr marL="0" marR="0" marT="0" marB="0" anchor="ctr">
                    <a:solidFill>
                      <a:srgbClr val="EBA985"/>
                    </a:solidFill>
                  </a:tcPr>
                </a:tc>
                <a:extLst>
                  <a:ext uri="{0D108BD9-81ED-4DB2-BD59-A6C34878D82A}">
                    <a16:rowId xmlns:a16="http://schemas.microsoft.com/office/drawing/2014/main" val="1185086840"/>
                  </a:ext>
                </a:extLst>
              </a:tr>
              <a:tr h="381803">
                <a:tc>
                  <a:txBody>
                    <a:bodyPr/>
                    <a:lstStyle/>
                    <a:p>
                      <a:r>
                        <a:rPr lang="en-US" b="1">
                          <a:effectLst/>
                        </a:rPr>
                        <a:t>Social Media Marketing</a:t>
                      </a:r>
                    </a:p>
                  </a:txBody>
                  <a:tcPr marL="0" marR="0" marT="0" marB="0" anchor="ctr">
                    <a:solidFill>
                      <a:srgbClr val="EBA985"/>
                    </a:solidFill>
                  </a:tcPr>
                </a:tc>
                <a:tc>
                  <a:txBody>
                    <a:bodyPr/>
                    <a:lstStyle/>
                    <a:p>
                      <a:pPr algn="r"/>
                      <a:r>
                        <a:rPr lang="en-US"/>
                        <a:t>1</a:t>
                      </a:r>
                    </a:p>
                  </a:txBody>
                  <a:tcPr marL="0" marR="0" marT="0" marB="0" anchor="ctr">
                    <a:solidFill>
                      <a:srgbClr val="EBA985"/>
                    </a:solidFill>
                  </a:tcPr>
                </a:tc>
                <a:extLst>
                  <a:ext uri="{0D108BD9-81ED-4DB2-BD59-A6C34878D82A}">
                    <a16:rowId xmlns:a16="http://schemas.microsoft.com/office/drawing/2014/main" val="1898019463"/>
                  </a:ext>
                </a:extLst>
              </a:tr>
              <a:tr h="381803">
                <a:tc>
                  <a:txBody>
                    <a:bodyPr/>
                    <a:lstStyle/>
                    <a:p>
                      <a:r>
                        <a:rPr lang="en-US" b="1">
                          <a:effectLst/>
                        </a:rPr>
                        <a:t>Newspaper and Pamphlets</a:t>
                      </a:r>
                    </a:p>
                  </a:txBody>
                  <a:tcPr marL="0" marR="0" marT="0" marB="0" anchor="ctr">
                    <a:solidFill>
                      <a:srgbClr val="EBA985"/>
                    </a:solidFill>
                  </a:tcPr>
                </a:tc>
                <a:tc>
                  <a:txBody>
                    <a:bodyPr/>
                    <a:lstStyle/>
                    <a:p>
                      <a:pPr algn="r"/>
                      <a:r>
                        <a:rPr lang="en-US"/>
                        <a:t>1.5</a:t>
                      </a:r>
                    </a:p>
                  </a:txBody>
                  <a:tcPr marL="0" marR="0" marT="0" marB="0" anchor="ctr">
                    <a:solidFill>
                      <a:srgbClr val="EBA985"/>
                    </a:solidFill>
                  </a:tcPr>
                </a:tc>
                <a:extLst>
                  <a:ext uri="{0D108BD9-81ED-4DB2-BD59-A6C34878D82A}">
                    <a16:rowId xmlns:a16="http://schemas.microsoft.com/office/drawing/2014/main" val="2446468464"/>
                  </a:ext>
                </a:extLst>
              </a:tr>
              <a:tr h="190901">
                <a:tc>
                  <a:txBody>
                    <a:bodyPr/>
                    <a:lstStyle/>
                    <a:p>
                      <a:r>
                        <a:rPr lang="en-US" b="1">
                          <a:effectLst/>
                        </a:rPr>
                        <a:t>Total</a:t>
                      </a:r>
                    </a:p>
                  </a:txBody>
                  <a:tcPr marL="0" marR="0" marT="0" marB="0" anchor="ctr">
                    <a:solidFill>
                      <a:srgbClr val="EBA985"/>
                    </a:solidFill>
                  </a:tcPr>
                </a:tc>
                <a:tc>
                  <a:txBody>
                    <a:bodyPr/>
                    <a:lstStyle/>
                    <a:p>
                      <a:pPr algn="r"/>
                      <a:r>
                        <a:rPr lang="en-US"/>
                        <a:t>4.5</a:t>
                      </a:r>
                    </a:p>
                  </a:txBody>
                  <a:tcPr marL="0" marR="0" marT="0" marB="0" anchor="ctr">
                    <a:solidFill>
                      <a:srgbClr val="EBA985"/>
                    </a:solidFill>
                  </a:tcPr>
                </a:tc>
                <a:extLst>
                  <a:ext uri="{0D108BD9-81ED-4DB2-BD59-A6C34878D82A}">
                    <a16:rowId xmlns:a16="http://schemas.microsoft.com/office/drawing/2014/main" val="1110674656"/>
                  </a:ext>
                </a:extLst>
              </a:tr>
            </a:tbl>
          </a:graphicData>
        </a:graphic>
      </p:graphicFrame>
      <p:sp>
        <p:nvSpPr>
          <p:cNvPr id="8" name="Title 7">
            <a:extLst>
              <a:ext uri="{FF2B5EF4-FFF2-40B4-BE49-F238E27FC236}">
                <a16:creationId xmlns:a16="http://schemas.microsoft.com/office/drawing/2014/main" id="{31EFAC97-F627-4E0B-84D1-92600E25454A}"/>
              </a:ext>
            </a:extLst>
          </p:cNvPr>
          <p:cNvSpPr>
            <a:spLocks noGrp="1"/>
          </p:cNvSpPr>
          <p:nvPr>
            <p:ph type="title"/>
          </p:nvPr>
        </p:nvSpPr>
        <p:spPr>
          <a:xfrm>
            <a:off x="619181" y="233983"/>
            <a:ext cx="7026846" cy="528600"/>
          </a:xfrm>
        </p:spPr>
        <p:txBody>
          <a:bodyPr/>
          <a:lstStyle/>
          <a:p>
            <a:r>
              <a:rPr lang="en-US"/>
              <a:t>Marketing Budget Allocation</a:t>
            </a:r>
          </a:p>
        </p:txBody>
      </p:sp>
    </p:spTree>
    <p:extLst>
      <p:ext uri="{BB962C8B-B14F-4D97-AF65-F5344CB8AC3E}">
        <p14:creationId xmlns:p14="http://schemas.microsoft.com/office/powerpoint/2010/main" val="179518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8"/>
        <p:cNvGrpSpPr/>
        <p:nvPr/>
      </p:nvGrpSpPr>
      <p:grpSpPr>
        <a:xfrm>
          <a:off x="0" y="0"/>
          <a:ext cx="0" cy="0"/>
          <a:chOff x="0" y="0"/>
          <a:chExt cx="0" cy="0"/>
        </a:xfrm>
      </p:grpSpPr>
      <p:sp>
        <p:nvSpPr>
          <p:cNvPr id="319" name="Google Shape;319;p45"/>
          <p:cNvSpPr txBox="1">
            <a:spLocks noGrp="1"/>
          </p:cNvSpPr>
          <p:nvPr>
            <p:ph type="ctrTitle"/>
          </p:nvPr>
        </p:nvSpPr>
        <p:spPr>
          <a:xfrm>
            <a:off x="1576500" y="630070"/>
            <a:ext cx="5762400" cy="58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err="1"/>
              <a:t>FInancials</a:t>
            </a:r>
            <a:endParaRPr/>
          </a:p>
        </p:txBody>
      </p:sp>
      <p:sp>
        <p:nvSpPr>
          <p:cNvPr id="320" name="Google Shape;320;p45"/>
          <p:cNvSpPr txBox="1">
            <a:spLocks noGrp="1"/>
          </p:cNvSpPr>
          <p:nvPr>
            <p:ph type="subTitle" idx="1"/>
          </p:nvPr>
        </p:nvSpPr>
        <p:spPr>
          <a:xfrm>
            <a:off x="3005460" y="1215670"/>
            <a:ext cx="3026400" cy="99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dk1"/>
                </a:solidFill>
                <a:latin typeface="Didact Gothic"/>
                <a:ea typeface="Didact Gothic"/>
                <a:cs typeface="Didact Gothic"/>
                <a:sym typeface="Didact Gothic"/>
              </a:rPr>
              <a:t>The allocation of budget among different departments is required to provide operational efficiency to all the departments</a:t>
            </a:r>
          </a:p>
          <a:p>
            <a:pPr marL="0" lvl="0" indent="0" algn="ctr" rtl="0">
              <a:spcBef>
                <a:spcPts val="0"/>
              </a:spcBef>
              <a:spcAft>
                <a:spcPts val="0"/>
              </a:spcAft>
              <a:buNone/>
            </a:pPr>
            <a:endParaRPr>
              <a:solidFill>
                <a:schemeClr val="dk1"/>
              </a:solidFill>
              <a:latin typeface="Didact Gothic"/>
              <a:ea typeface="Didact Gothic"/>
              <a:cs typeface="Didact Gothic"/>
              <a:sym typeface="Didact Gothic"/>
            </a:endParaRPr>
          </a:p>
        </p:txBody>
      </p:sp>
      <p:cxnSp>
        <p:nvCxnSpPr>
          <p:cNvPr id="321" name="Google Shape;321;p45"/>
          <p:cNvCxnSpPr/>
          <p:nvPr/>
        </p:nvCxnSpPr>
        <p:spPr>
          <a:xfrm>
            <a:off x="4195110" y="1215670"/>
            <a:ext cx="647100" cy="0"/>
          </a:xfrm>
          <a:prstGeom prst="straightConnector1">
            <a:avLst/>
          </a:prstGeom>
          <a:noFill/>
          <a:ln w="19050" cap="flat" cmpd="sng">
            <a:solidFill>
              <a:schemeClr val="dk1"/>
            </a:solidFill>
            <a:prstDash val="solid"/>
            <a:round/>
            <a:headEnd type="none" w="med" len="med"/>
            <a:tailEnd type="none" w="med" len="med"/>
          </a:ln>
        </p:spPr>
      </p:cxnSp>
      <p:graphicFrame>
        <p:nvGraphicFramePr>
          <p:cNvPr id="2" name="Table 1">
            <a:extLst>
              <a:ext uri="{FF2B5EF4-FFF2-40B4-BE49-F238E27FC236}">
                <a16:creationId xmlns:a16="http://schemas.microsoft.com/office/drawing/2014/main" id="{772E91B4-FEDF-400F-A2D6-B10A7C56181E}"/>
              </a:ext>
            </a:extLst>
          </p:cNvPr>
          <p:cNvGraphicFramePr>
            <a:graphicFrameLocks noGrp="1"/>
          </p:cNvGraphicFramePr>
          <p:nvPr>
            <p:extLst>
              <p:ext uri="{D42A27DB-BD31-4B8C-83A1-F6EECF244321}">
                <p14:modId xmlns:p14="http://schemas.microsoft.com/office/powerpoint/2010/main" val="2278115138"/>
              </p:ext>
            </p:extLst>
          </p:nvPr>
        </p:nvGraphicFramePr>
        <p:xfrm>
          <a:off x="2580641" y="2566600"/>
          <a:ext cx="3754118" cy="1946830"/>
        </p:xfrm>
        <a:graphic>
          <a:graphicData uri="http://schemas.openxmlformats.org/drawingml/2006/table">
            <a:tbl>
              <a:tblPr>
                <a:tableStyleId>{66C59572-F9EF-40F1-825D-9C65A4664ED8}</a:tableStyleId>
              </a:tblPr>
              <a:tblGrid>
                <a:gridCol w="1082268">
                  <a:extLst>
                    <a:ext uri="{9D8B030D-6E8A-4147-A177-3AD203B41FA5}">
                      <a16:colId xmlns:a16="http://schemas.microsoft.com/office/drawing/2014/main" val="2165673280"/>
                    </a:ext>
                  </a:extLst>
                </a:gridCol>
                <a:gridCol w="1589582">
                  <a:extLst>
                    <a:ext uri="{9D8B030D-6E8A-4147-A177-3AD203B41FA5}">
                      <a16:colId xmlns:a16="http://schemas.microsoft.com/office/drawing/2014/main" val="3353399934"/>
                    </a:ext>
                  </a:extLst>
                </a:gridCol>
                <a:gridCol w="1082268">
                  <a:extLst>
                    <a:ext uri="{9D8B030D-6E8A-4147-A177-3AD203B41FA5}">
                      <a16:colId xmlns:a16="http://schemas.microsoft.com/office/drawing/2014/main" val="4164003702"/>
                    </a:ext>
                  </a:extLst>
                </a:gridCol>
              </a:tblGrid>
              <a:tr h="223260">
                <a:tc gridSpan="3">
                  <a:txBody>
                    <a:bodyPr/>
                    <a:lstStyle/>
                    <a:p>
                      <a:pPr algn="ctr" fontAlgn="b"/>
                      <a:r>
                        <a:rPr lang="en-IN" sz="1100" u="none" strike="noStrike">
                          <a:effectLst/>
                        </a:rPr>
                        <a:t>Budget Allocation (Crores)</a:t>
                      </a:r>
                      <a:endParaRPr lang="en-IN" sz="1100" b="1"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697227312"/>
                  </a:ext>
                </a:extLst>
              </a:tr>
              <a:tr h="214330">
                <a:tc>
                  <a:txBody>
                    <a:bodyPr/>
                    <a:lstStyle/>
                    <a:p>
                      <a:pPr algn="l" fontAlgn="b"/>
                      <a:r>
                        <a:rPr lang="en-IN" sz="1100" u="none" strike="noStrike">
                          <a:effectLst/>
                        </a:rPr>
                        <a:t>HR</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l" fontAlgn="b"/>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r" fontAlgn="b"/>
                      <a:r>
                        <a:rPr lang="en-IN" sz="1100" u="none" strike="noStrike">
                          <a:effectLst/>
                        </a:rPr>
                        <a:t>7.00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4183347765"/>
                  </a:ext>
                </a:extLst>
              </a:tr>
              <a:tr h="214330">
                <a:tc>
                  <a:txBody>
                    <a:bodyPr/>
                    <a:lstStyle/>
                    <a:p>
                      <a:pPr algn="l" fontAlgn="b"/>
                      <a:r>
                        <a:rPr lang="en-IN" sz="1100" u="none" strike="noStrike">
                          <a:effectLst/>
                        </a:rPr>
                        <a:t>IT</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l" fontAlgn="b"/>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r" fontAlgn="b"/>
                      <a:r>
                        <a:rPr lang="en-IN" sz="1100" u="none" strike="noStrike">
                          <a:effectLst/>
                        </a:rPr>
                        <a:t>6.00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2983789795"/>
                  </a:ext>
                </a:extLst>
              </a:tr>
              <a:tr h="214330">
                <a:tc gridSpan="2">
                  <a:txBody>
                    <a:bodyPr/>
                    <a:lstStyle/>
                    <a:p>
                      <a:pPr algn="l" fontAlgn="b"/>
                      <a:r>
                        <a:rPr lang="en-IN" sz="1100" u="none" strike="noStrike">
                          <a:effectLst/>
                        </a:rPr>
                        <a:t>Marketing</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a:txBody>
                    <a:bodyPr/>
                    <a:lstStyle/>
                    <a:p>
                      <a:pPr algn="r" fontAlgn="b"/>
                      <a:r>
                        <a:rPr lang="en-IN" sz="1100" u="none" strike="noStrike">
                          <a:effectLst/>
                        </a:rPr>
                        <a:t>10.00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2760537963"/>
                  </a:ext>
                </a:extLst>
              </a:tr>
              <a:tr h="214330">
                <a:tc gridSpan="2">
                  <a:txBody>
                    <a:bodyPr/>
                    <a:lstStyle/>
                    <a:p>
                      <a:pPr algn="l" fontAlgn="b"/>
                      <a:r>
                        <a:rPr lang="en-IN" sz="1100" u="none" strike="noStrike">
                          <a:effectLst/>
                        </a:rPr>
                        <a:t>Research &amp; Development</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a:txBody>
                    <a:bodyPr/>
                    <a:lstStyle/>
                    <a:p>
                      <a:pPr algn="r" fontAlgn="b"/>
                      <a:r>
                        <a:rPr lang="en-IN" sz="1100" u="none" strike="noStrike">
                          <a:effectLst/>
                        </a:rPr>
                        <a:t>10.00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499465818"/>
                  </a:ext>
                </a:extLst>
              </a:tr>
              <a:tr h="214330">
                <a:tc gridSpan="2">
                  <a:txBody>
                    <a:bodyPr/>
                    <a:lstStyle/>
                    <a:p>
                      <a:pPr algn="l" fontAlgn="b"/>
                      <a:r>
                        <a:rPr lang="en-IN" sz="1100" u="none" strike="noStrike">
                          <a:effectLst/>
                        </a:rPr>
                        <a:t>Export </a:t>
                      </a:r>
                      <a:r>
                        <a:rPr lang="en-IN" sz="1100" u="none" strike="noStrike" err="1">
                          <a:effectLst/>
                        </a:rPr>
                        <a:t>Activties</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a:txBody>
                    <a:bodyPr/>
                    <a:lstStyle/>
                    <a:p>
                      <a:pPr algn="r" fontAlgn="b"/>
                      <a:r>
                        <a:rPr lang="en-IN" sz="1100" u="none" strike="noStrike">
                          <a:effectLst/>
                        </a:rPr>
                        <a:t>8.00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2319411615"/>
                  </a:ext>
                </a:extLst>
              </a:tr>
              <a:tr h="214330">
                <a:tc gridSpan="2">
                  <a:txBody>
                    <a:bodyPr/>
                    <a:lstStyle/>
                    <a:p>
                      <a:pPr algn="l" fontAlgn="b"/>
                      <a:r>
                        <a:rPr lang="en-IN" sz="1100" u="none" strike="noStrike">
                          <a:effectLst/>
                        </a:rPr>
                        <a:t>Operational Expenditure</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a:txBody>
                    <a:bodyPr/>
                    <a:lstStyle/>
                    <a:p>
                      <a:pPr algn="r" fontAlgn="b"/>
                      <a:r>
                        <a:rPr lang="en-IN" sz="1100" u="none" strike="noStrike">
                          <a:effectLst/>
                        </a:rPr>
                        <a:t>6.50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62010126"/>
                  </a:ext>
                </a:extLst>
              </a:tr>
              <a:tr h="214330">
                <a:tc gridSpan="2">
                  <a:txBody>
                    <a:bodyPr/>
                    <a:lstStyle/>
                    <a:p>
                      <a:pPr algn="l" fontAlgn="b"/>
                      <a:r>
                        <a:rPr lang="en-IN" sz="1100" u="none" strike="noStrike">
                          <a:effectLst/>
                        </a:rPr>
                        <a:t>Emergency Funds</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tc hMerge="1">
                  <a:txBody>
                    <a:bodyPr/>
                    <a:lstStyle/>
                    <a:p>
                      <a:endParaRPr lang="en-IN"/>
                    </a:p>
                  </a:txBody>
                  <a:tcPr/>
                </a:tc>
                <a:tc>
                  <a:txBody>
                    <a:bodyPr/>
                    <a:lstStyle/>
                    <a:p>
                      <a:pPr algn="r" fontAlgn="b"/>
                      <a:r>
                        <a:rPr lang="en-IN" sz="1100" u="none" strike="noStrike">
                          <a:effectLst/>
                        </a:rPr>
                        <a:t>2.50</a:t>
                      </a:r>
                      <a:endParaRPr lang="en-IN" sz="1100" b="0"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2107224572"/>
                  </a:ext>
                </a:extLst>
              </a:tr>
              <a:tr h="223260">
                <a:tc>
                  <a:txBody>
                    <a:bodyPr/>
                    <a:lstStyle/>
                    <a:p>
                      <a:pPr algn="l" fontAlgn="b"/>
                      <a:r>
                        <a:rPr lang="en-IN" sz="1100" u="none" strike="noStrike">
                          <a:effectLst/>
                        </a:rPr>
                        <a:t> </a:t>
                      </a:r>
                      <a:endParaRPr lang="en-IN" sz="1100" b="1"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l" fontAlgn="b"/>
                      <a:r>
                        <a:rPr lang="en-IN" sz="1100" u="none" strike="noStrike">
                          <a:effectLst/>
                        </a:rPr>
                        <a:t> </a:t>
                      </a:r>
                      <a:endParaRPr lang="en-IN" sz="1100" b="1" i="0" u="none" strike="noStrike">
                        <a:solidFill>
                          <a:srgbClr val="000000"/>
                        </a:solidFill>
                        <a:effectLst/>
                        <a:latin typeface="Calibri" panose="020F0502020204030204" pitchFamily="34" charset="0"/>
                      </a:endParaRPr>
                    </a:p>
                  </a:txBody>
                  <a:tcPr marL="7620" marR="7620" marT="7620" marB="0" anchor="b">
                    <a:solidFill>
                      <a:srgbClr val="EBA985"/>
                    </a:solidFill>
                  </a:tcPr>
                </a:tc>
                <a:tc>
                  <a:txBody>
                    <a:bodyPr/>
                    <a:lstStyle/>
                    <a:p>
                      <a:pPr algn="r" fontAlgn="b"/>
                      <a:r>
                        <a:rPr lang="en-IN" sz="1100" u="none" strike="noStrike">
                          <a:effectLst/>
                        </a:rPr>
                        <a:t>50.00</a:t>
                      </a:r>
                      <a:endParaRPr lang="en-IN" sz="1100" b="1" i="0" u="none" strike="noStrike">
                        <a:solidFill>
                          <a:srgbClr val="000000"/>
                        </a:solidFill>
                        <a:effectLst/>
                        <a:latin typeface="Calibri" panose="020F0502020204030204" pitchFamily="34" charset="0"/>
                      </a:endParaRPr>
                    </a:p>
                  </a:txBody>
                  <a:tcPr marL="7620" marR="7620" marT="7620" marB="0" anchor="b">
                    <a:solidFill>
                      <a:srgbClr val="EBA985"/>
                    </a:solidFill>
                  </a:tcPr>
                </a:tc>
                <a:extLst>
                  <a:ext uri="{0D108BD9-81ED-4DB2-BD59-A6C34878D82A}">
                    <a16:rowId xmlns:a16="http://schemas.microsoft.com/office/drawing/2014/main" val="12956938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25"/>
        <p:cNvGrpSpPr/>
        <p:nvPr/>
      </p:nvGrpSpPr>
      <p:grpSpPr>
        <a:xfrm>
          <a:off x="0" y="0"/>
          <a:ext cx="0" cy="0"/>
          <a:chOff x="0" y="0"/>
          <a:chExt cx="0" cy="0"/>
        </a:xfrm>
      </p:grpSpPr>
      <p:pic>
        <p:nvPicPr>
          <p:cNvPr id="326" name="Google Shape;326;p46"/>
          <p:cNvPicPr preferRelativeResize="0"/>
          <p:nvPr/>
        </p:nvPicPr>
        <p:blipFill rotWithShape="1">
          <a:blip r:embed="rId3">
            <a:alphaModFix/>
          </a:blip>
          <a:srcRect l="17649" r="12449" b="3633"/>
          <a:stretch/>
        </p:blipFill>
        <p:spPr>
          <a:xfrm>
            <a:off x="3547799" y="0"/>
            <a:ext cx="5596201" cy="5143498"/>
          </a:xfrm>
          <a:prstGeom prst="rect">
            <a:avLst/>
          </a:prstGeom>
          <a:solidFill>
            <a:srgbClr val="EBA985"/>
          </a:solidFill>
          <a:ln>
            <a:noFill/>
          </a:ln>
        </p:spPr>
      </p:pic>
      <p:sp>
        <p:nvSpPr>
          <p:cNvPr id="327" name="Google Shape;327;p46"/>
          <p:cNvSpPr/>
          <p:nvPr/>
        </p:nvSpPr>
        <p:spPr>
          <a:xfrm>
            <a:off x="3547800" y="0"/>
            <a:ext cx="5596200" cy="5143500"/>
          </a:xfrm>
          <a:prstGeom prst="rect">
            <a:avLst/>
          </a:prstGeom>
          <a:solidFill>
            <a:srgbClr val="EBA985">
              <a:alpha val="2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6"/>
          <p:cNvSpPr/>
          <p:nvPr/>
        </p:nvSpPr>
        <p:spPr>
          <a:xfrm>
            <a:off x="228600" y="2571750"/>
            <a:ext cx="8061960" cy="2195143"/>
          </a:xfrm>
          <a:prstGeom prst="rect">
            <a:avLst/>
          </a:prstGeom>
          <a:solidFill>
            <a:srgbClr val="EBA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6"/>
          <p:cNvSpPr txBox="1">
            <a:spLocks noGrp="1"/>
          </p:cNvSpPr>
          <p:nvPr>
            <p:ph type="title"/>
          </p:nvPr>
        </p:nvSpPr>
        <p:spPr>
          <a:xfrm>
            <a:off x="464820" y="376606"/>
            <a:ext cx="4220700" cy="982200"/>
          </a:xfrm>
          <a:prstGeom prst="rect">
            <a:avLst/>
          </a:prstGeom>
          <a:solidFill>
            <a:srgbClr val="EBA985"/>
          </a:solidFill>
        </p:spPr>
        <p:txBody>
          <a:bodyPr spcFirstLastPara="1" wrap="square" lIns="91425" tIns="91425" rIns="91425" bIns="91425" anchor="t" anchorCtr="0">
            <a:noAutofit/>
          </a:bodyPr>
          <a:lstStyle/>
          <a:p>
            <a:pPr marL="0" lvl="0" indent="0" algn="l" rtl="0">
              <a:spcBef>
                <a:spcPts val="0"/>
              </a:spcBef>
              <a:spcAft>
                <a:spcPts val="0"/>
              </a:spcAft>
              <a:buNone/>
            </a:pPr>
            <a:r>
              <a:rPr lang="en-US"/>
              <a:t>Revenue Projections</a:t>
            </a:r>
            <a:br>
              <a:rPr lang="en-US"/>
            </a:br>
            <a:endParaRPr/>
          </a:p>
        </p:txBody>
      </p:sp>
      <p:cxnSp>
        <p:nvCxnSpPr>
          <p:cNvPr id="331" name="Google Shape;331;p46"/>
          <p:cNvCxnSpPr>
            <a:cxnSpLocks/>
          </p:cNvCxnSpPr>
          <p:nvPr/>
        </p:nvCxnSpPr>
        <p:spPr>
          <a:xfrm>
            <a:off x="799803" y="2005647"/>
            <a:ext cx="647100" cy="0"/>
          </a:xfrm>
          <a:prstGeom prst="straightConnector1">
            <a:avLst/>
          </a:prstGeom>
          <a:noFill/>
          <a:ln w="19050" cap="flat" cmpd="sng">
            <a:solidFill>
              <a:schemeClr val="lt1"/>
            </a:solidFill>
            <a:prstDash val="solid"/>
            <a:round/>
            <a:headEnd type="none" w="med" len="med"/>
            <a:tailEnd type="none" w="med" len="med"/>
          </a:ln>
        </p:spPr>
      </p:cxnSp>
      <p:graphicFrame>
        <p:nvGraphicFramePr>
          <p:cNvPr id="3" name="Table 2">
            <a:extLst>
              <a:ext uri="{FF2B5EF4-FFF2-40B4-BE49-F238E27FC236}">
                <a16:creationId xmlns:a16="http://schemas.microsoft.com/office/drawing/2014/main" id="{C8FD0D2A-7428-40E3-BC12-F06A61320A9A}"/>
              </a:ext>
            </a:extLst>
          </p:cNvPr>
          <p:cNvGraphicFramePr>
            <a:graphicFrameLocks noGrp="1"/>
          </p:cNvGraphicFramePr>
          <p:nvPr>
            <p:extLst>
              <p:ext uri="{D42A27DB-BD31-4B8C-83A1-F6EECF244321}">
                <p14:modId xmlns:p14="http://schemas.microsoft.com/office/powerpoint/2010/main" val="1432135022"/>
              </p:ext>
            </p:extLst>
          </p:nvPr>
        </p:nvGraphicFramePr>
        <p:xfrm>
          <a:off x="464820" y="2796940"/>
          <a:ext cx="7718422" cy="1867757"/>
        </p:xfrm>
        <a:graphic>
          <a:graphicData uri="http://schemas.openxmlformats.org/drawingml/2006/table">
            <a:tbl>
              <a:tblPr>
                <a:tableStyleId>{66C59572-F9EF-40F1-825D-9C65A4664ED8}</a:tableStyleId>
              </a:tblPr>
              <a:tblGrid>
                <a:gridCol w="394132">
                  <a:extLst>
                    <a:ext uri="{9D8B030D-6E8A-4147-A177-3AD203B41FA5}">
                      <a16:colId xmlns:a16="http://schemas.microsoft.com/office/drawing/2014/main" val="2149924946"/>
                    </a:ext>
                  </a:extLst>
                </a:gridCol>
                <a:gridCol w="574776">
                  <a:extLst>
                    <a:ext uri="{9D8B030D-6E8A-4147-A177-3AD203B41FA5}">
                      <a16:colId xmlns:a16="http://schemas.microsoft.com/office/drawing/2014/main" val="3025702205"/>
                    </a:ext>
                  </a:extLst>
                </a:gridCol>
                <a:gridCol w="394132">
                  <a:extLst>
                    <a:ext uri="{9D8B030D-6E8A-4147-A177-3AD203B41FA5}">
                      <a16:colId xmlns:a16="http://schemas.microsoft.com/office/drawing/2014/main" val="176735788"/>
                    </a:ext>
                  </a:extLst>
                </a:gridCol>
                <a:gridCol w="394132">
                  <a:extLst>
                    <a:ext uri="{9D8B030D-6E8A-4147-A177-3AD203B41FA5}">
                      <a16:colId xmlns:a16="http://schemas.microsoft.com/office/drawing/2014/main" val="2446586178"/>
                    </a:ext>
                  </a:extLst>
                </a:gridCol>
                <a:gridCol w="656887">
                  <a:extLst>
                    <a:ext uri="{9D8B030D-6E8A-4147-A177-3AD203B41FA5}">
                      <a16:colId xmlns:a16="http://schemas.microsoft.com/office/drawing/2014/main" val="1924940855"/>
                    </a:ext>
                  </a:extLst>
                </a:gridCol>
                <a:gridCol w="681521">
                  <a:extLst>
                    <a:ext uri="{9D8B030D-6E8A-4147-A177-3AD203B41FA5}">
                      <a16:colId xmlns:a16="http://schemas.microsoft.com/office/drawing/2014/main" val="519716639"/>
                    </a:ext>
                  </a:extLst>
                </a:gridCol>
                <a:gridCol w="640465">
                  <a:extLst>
                    <a:ext uri="{9D8B030D-6E8A-4147-A177-3AD203B41FA5}">
                      <a16:colId xmlns:a16="http://schemas.microsoft.com/office/drawing/2014/main" val="1760857662"/>
                    </a:ext>
                  </a:extLst>
                </a:gridCol>
                <a:gridCol w="394132">
                  <a:extLst>
                    <a:ext uri="{9D8B030D-6E8A-4147-A177-3AD203B41FA5}">
                      <a16:colId xmlns:a16="http://schemas.microsoft.com/office/drawing/2014/main" val="1574179747"/>
                    </a:ext>
                  </a:extLst>
                </a:gridCol>
                <a:gridCol w="656887">
                  <a:extLst>
                    <a:ext uri="{9D8B030D-6E8A-4147-A177-3AD203B41FA5}">
                      <a16:colId xmlns:a16="http://schemas.microsoft.com/office/drawing/2014/main" val="4058287138"/>
                    </a:ext>
                  </a:extLst>
                </a:gridCol>
                <a:gridCol w="394132">
                  <a:extLst>
                    <a:ext uri="{9D8B030D-6E8A-4147-A177-3AD203B41FA5}">
                      <a16:colId xmlns:a16="http://schemas.microsoft.com/office/drawing/2014/main" val="131836986"/>
                    </a:ext>
                  </a:extLst>
                </a:gridCol>
                <a:gridCol w="394132">
                  <a:extLst>
                    <a:ext uri="{9D8B030D-6E8A-4147-A177-3AD203B41FA5}">
                      <a16:colId xmlns:a16="http://schemas.microsoft.com/office/drawing/2014/main" val="1005863347"/>
                    </a:ext>
                  </a:extLst>
                </a:gridCol>
                <a:gridCol w="394132">
                  <a:extLst>
                    <a:ext uri="{9D8B030D-6E8A-4147-A177-3AD203B41FA5}">
                      <a16:colId xmlns:a16="http://schemas.microsoft.com/office/drawing/2014/main" val="1678091184"/>
                    </a:ext>
                  </a:extLst>
                </a:gridCol>
                <a:gridCol w="394132">
                  <a:extLst>
                    <a:ext uri="{9D8B030D-6E8A-4147-A177-3AD203B41FA5}">
                      <a16:colId xmlns:a16="http://schemas.microsoft.com/office/drawing/2014/main" val="2738486307"/>
                    </a:ext>
                  </a:extLst>
                </a:gridCol>
                <a:gridCol w="697943">
                  <a:extLst>
                    <a:ext uri="{9D8B030D-6E8A-4147-A177-3AD203B41FA5}">
                      <a16:colId xmlns:a16="http://schemas.microsoft.com/office/drawing/2014/main" val="2159529224"/>
                    </a:ext>
                  </a:extLst>
                </a:gridCol>
                <a:gridCol w="656887">
                  <a:extLst>
                    <a:ext uri="{9D8B030D-6E8A-4147-A177-3AD203B41FA5}">
                      <a16:colId xmlns:a16="http://schemas.microsoft.com/office/drawing/2014/main" val="207607460"/>
                    </a:ext>
                  </a:extLst>
                </a:gridCol>
              </a:tblGrid>
              <a:tr h="111143">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1500518568"/>
                  </a:ext>
                </a:extLst>
              </a:tr>
              <a:tr h="205185">
                <a:tc gridSpan="3">
                  <a:txBody>
                    <a:bodyPr/>
                    <a:lstStyle/>
                    <a:p>
                      <a:pPr algn="ctr" fontAlgn="b"/>
                      <a:r>
                        <a:rPr lang="en-IN" sz="700" u="none" strike="noStrike">
                          <a:effectLst/>
                        </a:rPr>
                        <a:t>Revenue Projections Year 2019-20</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hMerge="1">
                  <a:txBody>
                    <a:bodyPr/>
                    <a:lstStyle/>
                    <a:p>
                      <a:endParaRPr lang="en-IN"/>
                    </a:p>
                  </a:txBody>
                  <a:tcPr/>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gridSpan="3">
                  <a:txBody>
                    <a:bodyPr/>
                    <a:lstStyle/>
                    <a:p>
                      <a:pPr algn="ctr" fontAlgn="b"/>
                      <a:r>
                        <a:rPr lang="en-IN" sz="700" u="none" strike="noStrike">
                          <a:effectLst/>
                        </a:rPr>
                        <a:t>Revenue Projections Year 2019-20</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hMerge="1">
                  <a:txBody>
                    <a:bodyPr/>
                    <a:lstStyle/>
                    <a:p>
                      <a:endParaRPr lang="en-IN"/>
                    </a:p>
                  </a:txBody>
                  <a:tcPr/>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3629095970"/>
                  </a:ext>
                </a:extLst>
              </a:tr>
              <a:tr h="111143">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gridSpan="2">
                  <a:txBody>
                    <a:bodyPr/>
                    <a:lstStyle/>
                    <a:p>
                      <a:pPr algn="ctr" fontAlgn="b"/>
                      <a:r>
                        <a:rPr lang="en-IN" sz="700" u="none" strike="noStrike">
                          <a:effectLst/>
                        </a:rPr>
                        <a:t>Demand</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gridSpan="2">
                  <a:txBody>
                    <a:bodyPr/>
                    <a:lstStyle/>
                    <a:p>
                      <a:pPr algn="ctr" fontAlgn="b"/>
                      <a:r>
                        <a:rPr lang="en-IN" sz="700" u="none" strike="noStrike">
                          <a:effectLst/>
                        </a:rPr>
                        <a:t>Revenue </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ctr" fontAlgn="b"/>
                      <a:r>
                        <a:rPr lang="en-IN" sz="700" u="none" strike="noStrike">
                          <a:effectLst/>
                        </a:rPr>
                        <a:t>Demand</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ctr" fontAlgn="b"/>
                      <a:r>
                        <a:rPr lang="en-IN" sz="700" u="none" strike="noStrike">
                          <a:effectLst/>
                        </a:rPr>
                        <a:t> </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ctr" fontAlgn="b"/>
                      <a:r>
                        <a:rPr lang="en-IN" sz="700" u="none" strike="noStrike">
                          <a:effectLst/>
                        </a:rPr>
                        <a:t>Revenue </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ctr" fontAlgn="b"/>
                      <a:r>
                        <a:rPr lang="en-IN" sz="700" u="none" strike="noStrike">
                          <a:effectLst/>
                        </a:rPr>
                        <a:t> </a:t>
                      </a:r>
                      <a:endParaRPr lang="en-IN" sz="700" b="1"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1208410933"/>
                  </a:ext>
                </a:extLst>
              </a:tr>
              <a:tr h="208392">
                <a:tc>
                  <a:txBody>
                    <a:bodyPr/>
                    <a:lstStyle/>
                    <a:p>
                      <a:pPr algn="l" fontAlgn="b"/>
                      <a:r>
                        <a:rPr lang="en-IN" sz="700" u="none" strike="noStrike">
                          <a:effectLst/>
                        </a:rPr>
                        <a:t>Items</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 </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Malaysia</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Singapore</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Average Price</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Malaysia</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Singapore</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Items</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 </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Malaysia</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Singapore</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Average Price</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Malaysia</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Singapore</a:t>
                      </a:r>
                      <a:endParaRPr lang="en-IN" sz="700" b="1"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371208965"/>
                  </a:ext>
                </a:extLst>
              </a:tr>
              <a:tr h="205185">
                <a:tc gridSpan="2">
                  <a:txBody>
                    <a:bodyPr/>
                    <a:lstStyle/>
                    <a:p>
                      <a:pPr algn="l" fontAlgn="b"/>
                      <a:r>
                        <a:rPr lang="en-IN" sz="700" u="none" strike="noStrike">
                          <a:effectLst/>
                        </a:rPr>
                        <a:t>South Indian Mix</a:t>
                      </a:r>
                      <a:endParaRPr lang="en-IN" sz="700" b="0"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r" fontAlgn="b"/>
                      <a:r>
                        <a:rPr lang="en-IN" sz="700" u="none" strike="noStrike">
                          <a:effectLst/>
                        </a:rPr>
                        <a:t>82830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12997</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297.82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2,46,68,722.94</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38,70,812.41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South Indian Mix</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86971.5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13646.85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297.82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2,59,02,159.09</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40,64,353.03</a:t>
                      </a:r>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355782082"/>
                  </a:ext>
                </a:extLst>
              </a:tr>
              <a:tr h="111143">
                <a:tc gridSpan="2">
                  <a:txBody>
                    <a:bodyPr/>
                    <a:lstStyle/>
                    <a:p>
                      <a:pPr algn="l" fontAlgn="b"/>
                      <a:r>
                        <a:rPr lang="en-IN" sz="700" u="none" strike="noStrike">
                          <a:effectLst/>
                        </a:rPr>
                        <a:t>Chutney mix</a:t>
                      </a:r>
                      <a:endParaRPr lang="en-IN" sz="700" b="0"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r" fontAlgn="b"/>
                      <a:r>
                        <a:rPr lang="en-IN" sz="700" u="none" strike="noStrike">
                          <a:effectLst/>
                        </a:rPr>
                        <a:t>94023</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14615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260.88</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2,45,28,941.47</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38,12,795.59</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Chutney mix</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98724.15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15345.75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260.88</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2,57,55,388.54</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40,03,435.37</a:t>
                      </a:r>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1606787286"/>
                  </a:ext>
                </a:extLst>
              </a:tr>
              <a:tr h="111143">
                <a:tc gridSpan="2">
                  <a:txBody>
                    <a:bodyPr/>
                    <a:lstStyle/>
                    <a:p>
                      <a:pPr algn="l" fontAlgn="b"/>
                      <a:r>
                        <a:rPr lang="en-IN" sz="700" u="none" strike="noStrike">
                          <a:effectLst/>
                        </a:rPr>
                        <a:t>Dessert Mix</a:t>
                      </a:r>
                      <a:endParaRPr lang="en-IN" sz="700" b="0"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r" fontAlgn="b"/>
                      <a:r>
                        <a:rPr lang="en-IN" sz="700" u="none" strike="noStrike">
                          <a:effectLst/>
                        </a:rPr>
                        <a:t>87192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14723</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379.71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3,31,07,315.29</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55,90,409.71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Dessert Mix</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91551.6</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15459.15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379.71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3,47,62,681.06</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58,69,930.19</a:t>
                      </a:r>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1648247001"/>
                  </a:ext>
                </a:extLst>
              </a:tr>
              <a:tr h="205185">
                <a:tc gridSpan="2">
                  <a:txBody>
                    <a:bodyPr/>
                    <a:lstStyle/>
                    <a:p>
                      <a:pPr algn="l" fontAlgn="b"/>
                      <a:r>
                        <a:rPr lang="en-IN" sz="700" u="none" strike="noStrike">
                          <a:effectLst/>
                        </a:rPr>
                        <a:t>North Indian Mix</a:t>
                      </a:r>
                      <a:endParaRPr lang="en-IN" sz="700" b="0"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r" fontAlgn="b"/>
                      <a:r>
                        <a:rPr lang="en-IN" sz="700" u="none" strike="noStrike">
                          <a:effectLst/>
                        </a:rPr>
                        <a:t>54001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9680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297.82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1,60,82,768.41</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28,82,931.76</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North Indian Mix</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56701.05</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10164</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297.82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1,68,86,906.83</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30,27,078.35</a:t>
                      </a:r>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3081619621"/>
                  </a:ext>
                </a:extLst>
              </a:tr>
              <a:tr h="205185">
                <a:tc gridSpan="2">
                  <a:txBody>
                    <a:bodyPr/>
                    <a:lstStyle/>
                    <a:p>
                      <a:pPr algn="l" fontAlgn="b"/>
                      <a:r>
                        <a:rPr lang="en-IN" sz="700" u="none" strike="noStrike">
                          <a:effectLst/>
                        </a:rPr>
                        <a:t>Instant Coffee</a:t>
                      </a:r>
                      <a:endParaRPr lang="en-IN" sz="700" b="0"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r" fontAlgn="b"/>
                      <a:r>
                        <a:rPr lang="en-IN" sz="700" u="none" strike="noStrike">
                          <a:effectLst/>
                        </a:rPr>
                        <a:t>137492</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95006</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149.00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2,04,86,308.00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1,41,55,894.00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r>
                        <a:rPr lang="en-IN" sz="700" u="none" strike="noStrike">
                          <a:effectLst/>
                        </a:rPr>
                        <a:t>Instant Coffee</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144366.6</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99756.3</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149.00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2,15,10,623.40</a:t>
                      </a:r>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1,48,63,688.70</a:t>
                      </a:r>
                      <a:endParaRPr lang="en-IN" sz="700" b="0"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1185874487"/>
                  </a:ext>
                </a:extLst>
              </a:tr>
              <a:tr h="205185">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11,88,74,056.12</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3,03,12,843.47</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12,48,17,758.92</a:t>
                      </a:r>
                      <a:endParaRPr lang="en-IN" sz="700" b="1" i="0" u="none" strike="noStrike">
                        <a:solidFill>
                          <a:srgbClr val="000000"/>
                        </a:solidFill>
                        <a:effectLst/>
                        <a:latin typeface="Calibri" panose="020F0502020204030204" pitchFamily="34" charset="0"/>
                      </a:endParaRPr>
                    </a:p>
                  </a:txBody>
                  <a:tcPr marL="4927" marR="4927" marT="4927" marB="0" anchor="b"/>
                </a:tc>
                <a:tc>
                  <a:txBody>
                    <a:bodyPr/>
                    <a:lstStyle/>
                    <a:p>
                      <a:pPr algn="r" fontAlgn="b"/>
                      <a:r>
                        <a:rPr lang="en-IN" sz="700" u="none" strike="noStrike">
                          <a:effectLst/>
                        </a:rPr>
                        <a:t>₹ 3,18,28,485.64</a:t>
                      </a:r>
                      <a:endParaRPr lang="en-IN" sz="700" b="1" i="0" u="none" strike="noStrike">
                        <a:solidFill>
                          <a:srgbClr val="000000"/>
                        </a:solidFill>
                        <a:effectLst/>
                        <a:latin typeface="Calibri" panose="020F0502020204030204" pitchFamily="34" charset="0"/>
                      </a:endParaRPr>
                    </a:p>
                  </a:txBody>
                  <a:tcPr marL="4927" marR="4927" marT="4927" marB="0" anchor="b"/>
                </a:tc>
                <a:extLst>
                  <a:ext uri="{0D108BD9-81ED-4DB2-BD59-A6C34878D82A}">
                    <a16:rowId xmlns:a16="http://schemas.microsoft.com/office/drawing/2014/main" val="3393825630"/>
                  </a:ext>
                </a:extLst>
              </a:tr>
              <a:tr h="111143">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gridSpan="2">
                  <a:txBody>
                    <a:bodyPr/>
                    <a:lstStyle/>
                    <a:p>
                      <a:pPr algn="ctr" fontAlgn="b"/>
                      <a:r>
                        <a:rPr lang="en-IN" sz="700" u="none" strike="noStrike">
                          <a:effectLst/>
                        </a:rPr>
                        <a:t>₹ 14,91,86,899.59</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a:txBody>
                    <a:bodyPr/>
                    <a:lstStyle/>
                    <a:p>
                      <a:pPr algn="l" fontAlgn="b"/>
                      <a:endParaRPr lang="en-IN" sz="700" b="0" i="0" u="none" strike="noStrike">
                        <a:solidFill>
                          <a:srgbClr val="000000"/>
                        </a:solidFill>
                        <a:effectLst/>
                        <a:latin typeface="Calibri" panose="020F0502020204030204" pitchFamily="34" charset="0"/>
                      </a:endParaRPr>
                    </a:p>
                  </a:txBody>
                  <a:tcPr marL="4927" marR="4927" marT="4927" marB="0" anchor="b"/>
                </a:tc>
                <a:tc gridSpan="2">
                  <a:txBody>
                    <a:bodyPr/>
                    <a:lstStyle/>
                    <a:p>
                      <a:pPr algn="ctr" fontAlgn="b"/>
                      <a:r>
                        <a:rPr lang="en-IN" sz="700" u="none" strike="noStrike">
                          <a:effectLst/>
                        </a:rPr>
                        <a:t>₹ 15,66,46,244.57</a:t>
                      </a:r>
                      <a:endParaRPr lang="en-IN" sz="700" b="1" i="0" u="none" strike="noStrike">
                        <a:solidFill>
                          <a:srgbClr val="000000"/>
                        </a:solidFill>
                        <a:effectLst/>
                        <a:latin typeface="Calibri" panose="020F0502020204030204" pitchFamily="34" charset="0"/>
                      </a:endParaRPr>
                    </a:p>
                  </a:txBody>
                  <a:tcPr marL="4927" marR="4927" marT="4927" marB="0" anchor="b"/>
                </a:tc>
                <a:tc hMerge="1">
                  <a:txBody>
                    <a:bodyPr/>
                    <a:lstStyle/>
                    <a:p>
                      <a:endParaRPr lang="en-IN"/>
                    </a:p>
                  </a:txBody>
                  <a:tcPr/>
                </a:tc>
                <a:extLst>
                  <a:ext uri="{0D108BD9-81ED-4DB2-BD59-A6C34878D82A}">
                    <a16:rowId xmlns:a16="http://schemas.microsoft.com/office/drawing/2014/main" val="396033945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41"/>
        <p:cNvGrpSpPr/>
        <p:nvPr/>
      </p:nvGrpSpPr>
      <p:grpSpPr>
        <a:xfrm>
          <a:off x="0" y="0"/>
          <a:ext cx="0" cy="0"/>
          <a:chOff x="0" y="0"/>
          <a:chExt cx="0" cy="0"/>
        </a:xfrm>
      </p:grpSpPr>
      <p:sp>
        <p:nvSpPr>
          <p:cNvPr id="343" name="Google Shape;343;p48"/>
          <p:cNvSpPr txBox="1">
            <a:spLocks noGrp="1"/>
          </p:cNvSpPr>
          <p:nvPr>
            <p:ph type="title" idx="2"/>
          </p:nvPr>
        </p:nvSpPr>
        <p:spPr>
          <a:xfrm>
            <a:off x="1120875" y="899475"/>
            <a:ext cx="1959300" cy="3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SINGAPORE</a:t>
            </a:r>
            <a:endParaRPr/>
          </a:p>
        </p:txBody>
      </p:sp>
      <p:sp>
        <p:nvSpPr>
          <p:cNvPr id="347" name="Google Shape;347;p48"/>
          <p:cNvSpPr txBox="1">
            <a:spLocks noGrp="1"/>
          </p:cNvSpPr>
          <p:nvPr>
            <p:ph type="title" idx="5"/>
          </p:nvPr>
        </p:nvSpPr>
        <p:spPr>
          <a:xfrm>
            <a:off x="5848256" y="832913"/>
            <a:ext cx="1959300" cy="3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MALAYSIA</a:t>
            </a:r>
            <a:endParaRPr/>
          </a:p>
        </p:txBody>
      </p:sp>
      <p:sp>
        <p:nvSpPr>
          <p:cNvPr id="350" name="Google Shape;350;p48"/>
          <p:cNvSpPr txBox="1">
            <a:spLocks noGrp="1"/>
          </p:cNvSpPr>
          <p:nvPr>
            <p:ph type="subTitle" idx="8"/>
          </p:nvPr>
        </p:nvSpPr>
        <p:spPr>
          <a:xfrm>
            <a:off x="5420507" y="1166813"/>
            <a:ext cx="2732700" cy="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The result of company's experiment indicates that most Malaysian companies are influencing employees’ behaviors by linking the reward system and the company’s objectives. Reward system is the main tool to drive employees’ performance.</a:t>
            </a:r>
          </a:p>
          <a:p>
            <a:pPr marL="0" lvl="0" indent="0" algn="l" rtl="0">
              <a:spcBef>
                <a:spcPts val="0"/>
              </a:spcBef>
              <a:spcAft>
                <a:spcPts val="0"/>
              </a:spcAft>
              <a:buNone/>
            </a:pPr>
            <a:r>
              <a:rPr lang="en-US" sz="1200"/>
              <a:t>Hiring in Malaysia could be expensive as there are unavoidable cost and employer has to bear and since our company is hiring in foreign country additional expenses involved in expanding to the country. Some of the cost would include:</a:t>
            </a:r>
          </a:p>
          <a:p>
            <a:pPr marL="0" lvl="0" indent="0" algn="l" rtl="0">
              <a:spcBef>
                <a:spcPts val="0"/>
              </a:spcBef>
              <a:spcAft>
                <a:spcPts val="0"/>
              </a:spcAft>
              <a:buNone/>
            </a:pPr>
            <a:r>
              <a:rPr lang="en-US" sz="1200"/>
              <a:t>•Company registration</a:t>
            </a:r>
          </a:p>
          <a:p>
            <a:pPr marL="0" lvl="0" indent="0" algn="l" rtl="0">
              <a:spcBef>
                <a:spcPts val="0"/>
              </a:spcBef>
              <a:spcAft>
                <a:spcPts val="0"/>
              </a:spcAft>
              <a:buNone/>
            </a:pPr>
            <a:r>
              <a:rPr lang="en-US" sz="1200"/>
              <a:t>•Legal assistance</a:t>
            </a:r>
          </a:p>
          <a:p>
            <a:pPr marL="0" lvl="0" indent="0" algn="l" rtl="0">
              <a:spcBef>
                <a:spcPts val="0"/>
              </a:spcBef>
              <a:spcAft>
                <a:spcPts val="0"/>
              </a:spcAft>
              <a:buNone/>
            </a:pPr>
            <a:r>
              <a:rPr lang="en-US" sz="1200"/>
              <a:t>•Recruitment fees</a:t>
            </a:r>
          </a:p>
          <a:p>
            <a:pPr marL="0" lvl="0" indent="0" algn="l" rtl="0">
              <a:spcBef>
                <a:spcPts val="0"/>
              </a:spcBef>
              <a:spcAft>
                <a:spcPts val="0"/>
              </a:spcAft>
              <a:buNone/>
            </a:pPr>
            <a:r>
              <a:rPr lang="en-US" sz="1200"/>
              <a:t>•Translator</a:t>
            </a:r>
          </a:p>
          <a:p>
            <a:pPr marL="0" lvl="0" indent="0" algn="l" rtl="0">
              <a:spcBef>
                <a:spcPts val="0"/>
              </a:spcBef>
              <a:spcAft>
                <a:spcPts val="0"/>
              </a:spcAft>
              <a:buNone/>
            </a:pPr>
            <a:r>
              <a:rPr lang="en-US" sz="1200"/>
              <a:t>•Background checks</a:t>
            </a:r>
            <a:endParaRPr sz="1200"/>
          </a:p>
        </p:txBody>
      </p:sp>
      <p:sp>
        <p:nvSpPr>
          <p:cNvPr id="351" name="Google Shape;351;p48"/>
          <p:cNvSpPr/>
          <p:nvPr/>
        </p:nvSpPr>
        <p:spPr>
          <a:xfrm rot="10800000">
            <a:off x="1682775" y="545312"/>
            <a:ext cx="835500" cy="259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8"/>
          <p:cNvSpPr/>
          <p:nvPr/>
        </p:nvSpPr>
        <p:spPr>
          <a:xfrm rot="10800000">
            <a:off x="1682775" y="3132225"/>
            <a:ext cx="835500" cy="25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8"/>
          <p:cNvSpPr/>
          <p:nvPr/>
        </p:nvSpPr>
        <p:spPr>
          <a:xfrm rot="10800000">
            <a:off x="6625746" y="545312"/>
            <a:ext cx="835500" cy="2598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8"/>
          <p:cNvSpPr/>
          <p:nvPr/>
        </p:nvSpPr>
        <p:spPr>
          <a:xfrm rot="10800000">
            <a:off x="6625725" y="538047"/>
            <a:ext cx="835500" cy="2598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48"/>
          <p:cNvCxnSpPr>
            <a:cxnSpLocks/>
          </p:cNvCxnSpPr>
          <p:nvPr/>
        </p:nvCxnSpPr>
        <p:spPr>
          <a:xfrm>
            <a:off x="864795" y="1226110"/>
            <a:ext cx="2858700" cy="0"/>
          </a:xfrm>
          <a:prstGeom prst="straightConnector1">
            <a:avLst/>
          </a:prstGeom>
          <a:noFill/>
          <a:ln w="19050" cap="flat" cmpd="sng">
            <a:solidFill>
              <a:schemeClr val="dk1"/>
            </a:solidFill>
            <a:prstDash val="solid"/>
            <a:round/>
            <a:headEnd type="none" w="med" len="med"/>
            <a:tailEnd type="none" w="med" len="med"/>
          </a:ln>
        </p:spPr>
      </p:cxnSp>
      <p:cxnSp>
        <p:nvCxnSpPr>
          <p:cNvPr id="356" name="Google Shape;356;p48"/>
          <p:cNvCxnSpPr>
            <a:cxnSpLocks/>
          </p:cNvCxnSpPr>
          <p:nvPr/>
        </p:nvCxnSpPr>
        <p:spPr>
          <a:xfrm>
            <a:off x="5398556" y="1210718"/>
            <a:ext cx="2858700" cy="0"/>
          </a:xfrm>
          <a:prstGeom prst="straightConnector1">
            <a:avLst/>
          </a:prstGeom>
          <a:noFill/>
          <a:ln w="19050" cap="flat" cmpd="sng">
            <a:solidFill>
              <a:schemeClr val="dk1"/>
            </a:solidFill>
            <a:prstDash val="solid"/>
            <a:round/>
            <a:headEnd type="none" w="med" len="med"/>
            <a:tailEnd type="none" w="med" len="med"/>
          </a:ln>
        </p:spPr>
      </p:cxnSp>
      <p:cxnSp>
        <p:nvCxnSpPr>
          <p:cNvPr id="357" name="Google Shape;357;p48"/>
          <p:cNvCxnSpPr>
            <a:cxnSpLocks/>
          </p:cNvCxnSpPr>
          <p:nvPr/>
        </p:nvCxnSpPr>
        <p:spPr>
          <a:xfrm>
            <a:off x="4572000" y="3179625"/>
            <a:ext cx="0" cy="930900"/>
          </a:xfrm>
          <a:prstGeom prst="straightConnector1">
            <a:avLst/>
          </a:prstGeom>
          <a:noFill/>
          <a:ln w="19050" cap="flat" cmpd="sng">
            <a:solidFill>
              <a:schemeClr val="dk1"/>
            </a:solidFill>
            <a:prstDash val="solid"/>
            <a:round/>
            <a:headEnd type="none" w="med" len="med"/>
            <a:tailEnd type="none" w="med" len="med"/>
          </a:ln>
        </p:spPr>
      </p:cxnSp>
      <p:cxnSp>
        <p:nvCxnSpPr>
          <p:cNvPr id="358" name="Google Shape;358;p48"/>
          <p:cNvCxnSpPr>
            <a:cxnSpLocks/>
          </p:cNvCxnSpPr>
          <p:nvPr/>
        </p:nvCxnSpPr>
        <p:spPr>
          <a:xfrm>
            <a:off x="4572000" y="1276600"/>
            <a:ext cx="0" cy="930900"/>
          </a:xfrm>
          <a:prstGeom prst="straightConnector1">
            <a:avLst/>
          </a:prstGeom>
          <a:noFill/>
          <a:ln w="19050" cap="flat" cmpd="sng">
            <a:solidFill>
              <a:schemeClr val="dk1"/>
            </a:solidFill>
            <a:prstDash val="solid"/>
            <a:round/>
            <a:headEnd type="none" w="med" len="med"/>
            <a:tailEnd type="none" w="med" len="med"/>
          </a:ln>
        </p:spPr>
      </p:cxnSp>
      <p:sp>
        <p:nvSpPr>
          <p:cNvPr id="21" name="Title 2">
            <a:extLst>
              <a:ext uri="{FF2B5EF4-FFF2-40B4-BE49-F238E27FC236}">
                <a16:creationId xmlns:a16="http://schemas.microsoft.com/office/drawing/2014/main" id="{8100C66A-4C45-44DC-BFBE-6ED7746EA0F1}"/>
              </a:ext>
            </a:extLst>
          </p:cNvPr>
          <p:cNvSpPr>
            <a:spLocks noGrp="1"/>
          </p:cNvSpPr>
          <p:nvPr>
            <p:ph type="subTitle" idx="1"/>
          </p:nvPr>
        </p:nvSpPr>
        <p:spPr>
          <a:xfrm>
            <a:off x="733425" y="1166813"/>
            <a:ext cx="2733675" cy="808037"/>
          </a:xfrm>
        </p:spPr>
        <p:txBody>
          <a:bodyPr/>
          <a:lstStyle/>
          <a:p>
            <a:pPr algn="l"/>
            <a:r>
              <a:rPr lang="en-US" sz="1200"/>
              <a:t>In Singapore companies, talent</a:t>
            </a:r>
          </a:p>
          <a:p>
            <a:pPr algn="l"/>
            <a:r>
              <a:rPr lang="en-US" sz="1200"/>
              <a:t>recruitment, staff loyalty and</a:t>
            </a:r>
          </a:p>
          <a:p>
            <a:pPr algn="l"/>
            <a:r>
              <a:rPr lang="en-US" sz="1200"/>
              <a:t>performance motivation have always</a:t>
            </a:r>
          </a:p>
          <a:p>
            <a:pPr algn="l"/>
            <a:r>
              <a:rPr lang="en-US" sz="1200"/>
              <a:t>been vital. Employee share incentive</a:t>
            </a:r>
          </a:p>
          <a:p>
            <a:pPr algn="l"/>
            <a:r>
              <a:rPr lang="en-US" sz="1200"/>
              <a:t>plans serve as important tools for</a:t>
            </a:r>
          </a:p>
          <a:p>
            <a:pPr algn="l"/>
            <a:r>
              <a:rPr lang="en-US" sz="1200"/>
              <a:t>industrial engineering businesses to</a:t>
            </a:r>
          </a:p>
          <a:p>
            <a:pPr algn="l"/>
            <a:r>
              <a:rPr lang="en-US" sz="1200"/>
              <a:t>achieve these objectives, by</a:t>
            </a:r>
          </a:p>
          <a:p>
            <a:pPr algn="l"/>
            <a:r>
              <a:rPr lang="en-US" sz="1200"/>
              <a:t>providing employees with long-term</a:t>
            </a:r>
          </a:p>
          <a:p>
            <a:pPr algn="l"/>
            <a:r>
              <a:rPr lang="en-US" sz="1200"/>
              <a:t>rewards linked to the businesses’</a:t>
            </a:r>
          </a:p>
          <a:p>
            <a:pPr algn="l"/>
            <a:r>
              <a:rPr lang="en-US" sz="1200"/>
              <a:t>success. There are three employee</a:t>
            </a:r>
          </a:p>
          <a:p>
            <a:pPr algn="l"/>
            <a:r>
              <a:rPr lang="en-US" sz="1200"/>
              <a:t>share incentive plans commonly put</a:t>
            </a:r>
          </a:p>
          <a:p>
            <a:pPr algn="l"/>
            <a:r>
              <a:rPr lang="en-US" sz="1200"/>
              <a:t>in place by companies in Singapore,</a:t>
            </a:r>
          </a:p>
          <a:p>
            <a:pPr algn="l"/>
            <a:r>
              <a:rPr lang="en-US" sz="1200"/>
              <a:t>namely:</a:t>
            </a:r>
          </a:p>
          <a:p>
            <a:pPr algn="l"/>
            <a:r>
              <a:rPr lang="en-US" sz="1200"/>
              <a:t>•Employee Share Option Plan</a:t>
            </a:r>
          </a:p>
          <a:p>
            <a:pPr algn="l"/>
            <a:r>
              <a:rPr lang="en-US" sz="1200"/>
              <a:t>•Employee Share Awards Plan, and</a:t>
            </a:r>
          </a:p>
          <a:p>
            <a:pPr algn="l"/>
            <a:r>
              <a:rPr lang="en-US" sz="1200"/>
              <a:t>•Phantom Share Option Plan</a:t>
            </a:r>
            <a:endParaRPr lang="en-IN" sz="1200"/>
          </a:p>
        </p:txBody>
      </p:sp>
      <p:sp>
        <p:nvSpPr>
          <p:cNvPr id="33" name="TextBox 32">
            <a:extLst>
              <a:ext uri="{FF2B5EF4-FFF2-40B4-BE49-F238E27FC236}">
                <a16:creationId xmlns:a16="http://schemas.microsoft.com/office/drawing/2014/main" id="{0E6AFD51-9274-4AA7-9DD1-89DEBFDF45F9}"/>
              </a:ext>
            </a:extLst>
          </p:cNvPr>
          <p:cNvSpPr txBox="1"/>
          <p:nvPr/>
        </p:nvSpPr>
        <p:spPr>
          <a:xfrm>
            <a:off x="3171634" y="258231"/>
            <a:ext cx="2995959" cy="369332"/>
          </a:xfrm>
          <a:prstGeom prst="rect">
            <a:avLst/>
          </a:prstGeom>
          <a:noFill/>
        </p:spPr>
        <p:txBody>
          <a:bodyPr wrap="square" rtlCol="0">
            <a:spAutoFit/>
          </a:bodyPr>
          <a:lstStyle/>
          <a:p>
            <a:r>
              <a:rPr lang="en-US" sz="1800" b="1">
                <a:solidFill>
                  <a:schemeClr val="dk1"/>
                </a:solidFill>
                <a:latin typeface="Julius Sans One"/>
                <a:sym typeface="Julius Sans One"/>
              </a:rPr>
              <a:t>HUMAN RESOURCES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05605" y="492993"/>
            <a:ext cx="5768100" cy="528600"/>
          </a:xfrm>
          <a:prstGeom prst="rect">
            <a:avLst/>
          </a:prstGeom>
        </p:spPr>
        <p:txBody>
          <a:bodyPr spcFirstLastPara="1" wrap="square" lIns="91425" tIns="91425" rIns="91425" bIns="91425" anchor="t" anchorCtr="0">
            <a:noAutofit/>
          </a:bodyPr>
          <a:lstStyle/>
          <a:p>
            <a:r>
              <a:rPr lang="en-US">
                <a:latin typeface="Didact Gothic" panose="020B0604020202020204" charset="0"/>
              </a:rPr>
              <a:t>IT &amp; Analytics Department</a:t>
            </a:r>
            <a:endParaRPr lang="en-US" b="1">
              <a:latin typeface="Didact Gothic" panose="020B0604020202020204" charset="0"/>
            </a:endParaRPr>
          </a:p>
        </p:txBody>
      </p:sp>
      <p:cxnSp>
        <p:nvCxnSpPr>
          <p:cNvPr id="235" name="Google Shape;235;p37"/>
          <p:cNvCxnSpPr/>
          <p:nvPr/>
        </p:nvCxnSpPr>
        <p:spPr>
          <a:xfrm>
            <a:off x="811905" y="1231236"/>
            <a:ext cx="647100" cy="0"/>
          </a:xfrm>
          <a:prstGeom prst="straightConnector1">
            <a:avLst/>
          </a:prstGeom>
          <a:noFill/>
          <a:ln w="19050" cap="flat" cmpd="sng">
            <a:solidFill>
              <a:schemeClr val="dk1"/>
            </a:solidFill>
            <a:prstDash val="solid"/>
            <a:round/>
            <a:headEnd type="none" w="med" len="med"/>
            <a:tailEnd type="none" w="med" len="med"/>
          </a:ln>
        </p:spPr>
      </p:cxnSp>
      <p:pic>
        <p:nvPicPr>
          <p:cNvPr id="4" name="Picture 4">
            <a:extLst>
              <a:ext uri="{FF2B5EF4-FFF2-40B4-BE49-F238E27FC236}">
                <a16:creationId xmlns:a16="http://schemas.microsoft.com/office/drawing/2014/main" id="{46E930D3-F54F-4392-A762-B8DC2FE042CF}"/>
              </a:ext>
            </a:extLst>
          </p:cNvPr>
          <p:cNvPicPr>
            <a:picLocks noChangeAspect="1"/>
          </p:cNvPicPr>
          <p:nvPr/>
        </p:nvPicPr>
        <p:blipFill>
          <a:blip r:embed="rId3"/>
          <a:stretch>
            <a:fillRect/>
          </a:stretch>
        </p:blipFill>
        <p:spPr>
          <a:xfrm>
            <a:off x="480060" y="1496125"/>
            <a:ext cx="8290560" cy="3112388"/>
          </a:xfrm>
          <a:prstGeom prst="rect">
            <a:avLst/>
          </a:prstGeom>
        </p:spPr>
      </p:pic>
    </p:spTree>
    <p:extLst>
      <p:ext uri="{BB962C8B-B14F-4D97-AF65-F5344CB8AC3E}">
        <p14:creationId xmlns:p14="http://schemas.microsoft.com/office/powerpoint/2010/main" val="414490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A621D7-3365-44EC-AA36-280AAFB4118F}"/>
              </a:ext>
            </a:extLst>
          </p:cNvPr>
          <p:cNvSpPr>
            <a:spLocks noGrp="1"/>
          </p:cNvSpPr>
          <p:nvPr>
            <p:ph type="body" idx="1"/>
          </p:nvPr>
        </p:nvSpPr>
        <p:spPr>
          <a:xfrm>
            <a:off x="668620" y="0"/>
            <a:ext cx="6075000" cy="3259800"/>
          </a:xfrm>
        </p:spPr>
        <p:txBody>
          <a:bodyPr/>
          <a:lstStyle/>
          <a:p>
            <a:pPr marL="139700" indent="0" algn="just">
              <a:lnSpc>
                <a:spcPct val="107000"/>
              </a:lnSpc>
              <a:spcAft>
                <a:spcPts val="800"/>
              </a:spcAft>
              <a:buNone/>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IT-Employee Policy</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IT department will play a key role in setting up IT user policy for the employees to safeguard the user privacy and data in the company and make sure that the data of any sort generated inside the company facility doesn’t leave the </a:t>
            </a:r>
            <a:r>
              <a:rPr lang="en-IN" sz="1200" err="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facility.Some</a:t>
            </a: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 key policies will be</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Security incident response policy</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Data encryption policy</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Mobile device security policy</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Disaster recovery policy and business continuity plan</a:t>
            </a:r>
          </a:p>
          <a:p>
            <a:pPr marL="0" lvl="0" indent="0" algn="just">
              <a:lnSpc>
                <a:spcPct val="107000"/>
              </a:lnSpc>
              <a:spcAft>
                <a:spcPts val="800"/>
              </a:spcAft>
              <a:buNone/>
              <a:tabLst>
                <a:tab pos="457200" algn="l"/>
              </a:tabLst>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Creating Website </a:t>
            </a:r>
            <a:endParaRPr lang="en-IN" sz="1200" b="1">
              <a:latin typeface="Didact Gothic" panose="020B0604020202020204"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None/>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In today’s world, no company can survive without an online presence. The IT department will create the website, especially for Singapore and Malaysia. The website will primarily be hosted in English, but there will be an option to convert them to the regional language. The website will showcase the company address, products offered, e-commerce, chatbots, and customer care information.</a:t>
            </a:r>
          </a:p>
          <a:p>
            <a:pPr marL="0" lvl="0" indent="0" algn="just">
              <a:lnSpc>
                <a:spcPct val="107000"/>
              </a:lnSpc>
              <a:spcAft>
                <a:spcPts val="800"/>
              </a:spcAft>
              <a:buNone/>
              <a:tabLst>
                <a:tab pos="457200" algn="l"/>
              </a:tabLst>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Creating Android &amp; iOS application</a:t>
            </a:r>
            <a:endParaRPr lang="en-IN" sz="1200" b="1">
              <a:latin typeface="Didact Gothic" panose="020B0604020202020204"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None/>
              <a:tabLst>
                <a:tab pos="457200" algn="l"/>
              </a:tabLst>
            </a:pPr>
            <a:r>
              <a:rPr lang="en-IN" sz="1200">
                <a:solidFill>
                  <a:srgbClr val="0E101A"/>
                </a:solidFill>
                <a:effectLst/>
                <a:latin typeface="Didact Gothic" panose="020B0604020202020204" charset="0"/>
                <a:ea typeface="Times New Roman" panose="02020603050405020304" pitchFamily="18" charset="0"/>
              </a:rPr>
              <a:t>No company can sustain the competition without having a well-dedicated app that will enable recurring users to buy products from our platform and enjoy certain loyalty rewards. The app will be created for android and iOS users</a:t>
            </a:r>
          </a:p>
          <a:p>
            <a:pPr algn="just">
              <a:lnSpc>
                <a:spcPct val="107000"/>
              </a:lnSpc>
              <a:spcAft>
                <a:spcPts val="800"/>
              </a:spcAft>
            </a:pPr>
            <a:endParaRPr lang="en-IN" sz="1200">
              <a:effectLst/>
              <a:latin typeface="Didact Gothic" panose="020B0604020202020204" charset="0"/>
              <a:ea typeface="Calibri" panose="020F0502020204030204" pitchFamily="34" charset="0"/>
              <a:cs typeface="Times New Roman" panose="02020603050405020304" pitchFamily="18" charset="0"/>
            </a:endParaRPr>
          </a:p>
          <a:p>
            <a:endParaRPr lang="en-IN" sz="1200">
              <a:latin typeface="Didact Gothic" panose="020B0604020202020204" charset="0"/>
            </a:endParaRPr>
          </a:p>
          <a:p>
            <a:pPr marL="139700" indent="0">
              <a:buNone/>
            </a:pPr>
            <a:endParaRPr lang="en-IN" sz="1200">
              <a:latin typeface="Didact Gothic" panose="020B0604020202020204" charset="0"/>
            </a:endParaRPr>
          </a:p>
        </p:txBody>
      </p:sp>
    </p:spTree>
    <p:extLst>
      <p:ext uri="{BB962C8B-B14F-4D97-AF65-F5344CB8AC3E}">
        <p14:creationId xmlns:p14="http://schemas.microsoft.com/office/powerpoint/2010/main" val="86940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A621D7-3365-44EC-AA36-280AAFB4118F}"/>
              </a:ext>
            </a:extLst>
          </p:cNvPr>
          <p:cNvSpPr>
            <a:spLocks noGrp="1"/>
          </p:cNvSpPr>
          <p:nvPr>
            <p:ph type="body" idx="1"/>
          </p:nvPr>
        </p:nvSpPr>
        <p:spPr>
          <a:xfrm>
            <a:off x="609147" y="431180"/>
            <a:ext cx="6075000" cy="3259800"/>
          </a:xfrm>
        </p:spPr>
        <p:txBody>
          <a:bodyPr/>
          <a:lstStyle/>
          <a:p>
            <a:pPr marL="139700" indent="0">
              <a:buNone/>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Social Media handles (technical aspect)</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lgn="just">
              <a:lnSpc>
                <a:spcPct val="107000"/>
              </a:lnSpc>
              <a:spcAft>
                <a:spcPts val="800"/>
              </a:spcAft>
              <a:buNone/>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The IT department will look after the technicalities revolving around the social media handles regarding their privacy and security. The analytics sub-department will also look after the social media handle insights provided by the social media platforms.</a:t>
            </a:r>
          </a:p>
          <a:p>
            <a:pPr marL="139700" indent="0" algn="just">
              <a:lnSpc>
                <a:spcPct val="107000"/>
              </a:lnSpc>
              <a:spcAft>
                <a:spcPts val="800"/>
              </a:spcAft>
              <a:buNone/>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ERP- Enterprise Resource Planning</a:t>
            </a:r>
            <a:endParaRPr lang="en-IN" sz="1600" b="1">
              <a:latin typeface="Didact Gothic" panose="020B0604020202020204" charset="0"/>
              <a:ea typeface="Times New Roman" panose="02020603050405020304" pitchFamily="18" charset="0"/>
              <a:cs typeface="Times New Roman" panose="02020603050405020304" pitchFamily="18" charset="0"/>
            </a:endParaRPr>
          </a:p>
          <a:p>
            <a:pPr marL="139700" indent="0" algn="just">
              <a:lnSpc>
                <a:spcPct val="107000"/>
              </a:lnSpc>
              <a:spcAft>
                <a:spcPts val="800"/>
              </a:spcAft>
              <a:buNone/>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There should be a high degree of integration among the system and processes. We need to align the strategy such as order reception, stock check, inventory management, financials, sales, HR, etc.; for this, we need to subscribe to an ERP module, most probably SAP. IT will help to streamline all other processes and support the Analytics department with various data sets.</a:t>
            </a:r>
          </a:p>
          <a:p>
            <a:pPr marL="139700" indent="0" algn="just">
              <a:lnSpc>
                <a:spcPct val="107000"/>
              </a:lnSpc>
              <a:spcAft>
                <a:spcPts val="800"/>
              </a:spcAft>
              <a:buNone/>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Cyber security</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buNone/>
            </a:pPr>
            <a:r>
              <a:rPr lang="en-IN" sz="1200">
                <a:solidFill>
                  <a:srgbClr val="0E101A"/>
                </a:solidFill>
                <a:effectLst/>
                <a:latin typeface="Didact Gothic" panose="020B0604020202020204" charset="0"/>
                <a:ea typeface="Times New Roman" panose="02020603050405020304" pitchFamily="18" charset="0"/>
              </a:rPr>
              <a:t>Cybersecurity is a significant issue in the business world today. Businesses today are vulnerable to cyber-attacks, no matter how big or how small the company is. We will enable devices such as a black box to safeguard the data and install antivirus and anti-ransomware (e.g., Sophos Intercept X) software.</a:t>
            </a:r>
          </a:p>
          <a:p>
            <a:pPr marL="139700" indent="0" algn="just">
              <a:lnSpc>
                <a:spcPct val="107000"/>
              </a:lnSpc>
              <a:spcAft>
                <a:spcPts val="800"/>
              </a:spcAft>
              <a:buNone/>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Server system</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buNone/>
            </a:pPr>
            <a:r>
              <a:rPr lang="en-IN" sz="1200">
                <a:solidFill>
                  <a:srgbClr val="0E101A"/>
                </a:solidFill>
                <a:effectLst/>
                <a:latin typeface="Didact Gothic" panose="020B0604020202020204" charset="0"/>
                <a:ea typeface="Times New Roman" panose="02020603050405020304" pitchFamily="18" charset="0"/>
              </a:rPr>
              <a:t>IT department will try to create a dedicated server room with a server expert whose work will revolve around setting up a server</a:t>
            </a:r>
            <a:r>
              <a:rPr lang="en-IN" sz="1200" b="1">
                <a:solidFill>
                  <a:srgbClr val="0E101A"/>
                </a:solidFill>
                <a:effectLst/>
                <a:latin typeface="Didact Gothic" panose="020B0604020202020204" charset="0"/>
                <a:ea typeface="Times New Roman" panose="02020603050405020304" pitchFamily="18" charset="0"/>
              </a:rPr>
              <a:t>, </a:t>
            </a:r>
            <a:r>
              <a:rPr lang="en-IN" sz="1200">
                <a:solidFill>
                  <a:srgbClr val="0E101A"/>
                </a:solidFill>
                <a:effectLst/>
                <a:latin typeface="Didact Gothic" panose="020B0604020202020204" charset="0"/>
                <a:ea typeface="Times New Roman" panose="02020603050405020304" pitchFamily="18" charset="0"/>
              </a:rPr>
              <a:t>managing it, troubleshooting, setting up email exchange services, putting up a firewall</a:t>
            </a:r>
          </a:p>
          <a:p>
            <a:pPr marL="139700" indent="0" algn="just">
              <a:lnSpc>
                <a:spcPct val="107000"/>
              </a:lnSpc>
              <a:spcAft>
                <a:spcPts val="800"/>
              </a:spcAft>
              <a:buNone/>
            </a:pP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lgn="just">
              <a:lnSpc>
                <a:spcPct val="107000"/>
              </a:lnSpc>
              <a:spcAft>
                <a:spcPts val="800"/>
              </a:spcAft>
              <a:buNone/>
            </a:pP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139700" indent="0">
              <a:buNone/>
            </a:pPr>
            <a:endParaRPr lang="en-IN" sz="1600">
              <a:latin typeface="Didact Gothic" panose="020B0604020202020204" charset="0"/>
            </a:endParaRPr>
          </a:p>
          <a:p>
            <a:pPr marL="139700" indent="0">
              <a:buNone/>
            </a:pPr>
            <a:endParaRPr lang="en-IN" sz="1200">
              <a:latin typeface="Didact Gothic" panose="020B0604020202020204" charset="0"/>
            </a:endParaRPr>
          </a:p>
        </p:txBody>
      </p:sp>
    </p:spTree>
    <p:extLst>
      <p:ext uri="{BB962C8B-B14F-4D97-AF65-F5344CB8AC3E}">
        <p14:creationId xmlns:p14="http://schemas.microsoft.com/office/powerpoint/2010/main" val="250482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A621D7-3365-44EC-AA36-280AAFB4118F}"/>
              </a:ext>
            </a:extLst>
          </p:cNvPr>
          <p:cNvSpPr>
            <a:spLocks noGrp="1"/>
          </p:cNvSpPr>
          <p:nvPr>
            <p:ph type="body" idx="1"/>
          </p:nvPr>
        </p:nvSpPr>
        <p:spPr>
          <a:xfrm>
            <a:off x="579411" y="178419"/>
            <a:ext cx="6075000" cy="3259800"/>
          </a:xfr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1"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IT Communication</a:t>
            </a: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mn-cs"/>
              </a:rPr>
              <a:t>Since the Main Headquarters will be in India, there has to be an accommodation so that people can communicate with each other and there will be a smooth flow of information. For that, we will be setting up tools for Video conferencing and various VOIP devices</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1"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Networking setup </a:t>
            </a: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mn-cs"/>
              </a:rPr>
              <a:t>The main task of the IT department will be setting up the internal computer network with the help of the server and trying to integrate the desktops and laptops to ease the information transfer.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1"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Hardware &amp; Software support</a:t>
            </a: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0"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All the hardware up-gradation and changes will be facilitated through the IT department who will procure the hardware and set it up. All Software licensing, upgrade, and the IT department will look after surveillance. After that, the installation and troubleshooting will be seen over by trained IT professionals.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1"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Cloud Service and backup system</a:t>
            </a: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IN" sz="1200" b="1"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 </a:t>
            </a:r>
            <a:r>
              <a:rPr kumimoji="0" lang="en-IN" sz="1200" b="0" i="0" u="none" strike="noStrike" kern="1200" cap="none" spc="0" normalizeH="0" baseline="0" noProof="0">
                <a:ln>
                  <a:noFill/>
                </a:ln>
                <a:solidFill>
                  <a:srgbClr val="0E101A"/>
                </a:solidFill>
                <a:effectLst/>
                <a:uLnTx/>
                <a:uFillTx/>
                <a:latin typeface="Didact Gothic" panose="020B0604020202020204" charset="0"/>
                <a:ea typeface="Times New Roman" panose="02020603050405020304" pitchFamily="18" charset="0"/>
                <a:cs typeface="Times New Roman" panose="02020603050405020304" pitchFamily="18" charset="0"/>
              </a:rPr>
              <a:t>There should be a certain level of collaboration between the employees working overseas and in home ground. This can be achieved by using a cloud service. All files and data can be organized and easily shared among both organizations.  </a:t>
            </a: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srgbClr val="0E101A"/>
              </a:solidFill>
              <a:effectLst/>
              <a:uLnTx/>
              <a:uFillTx/>
              <a:latin typeface="Didact Gothic"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solidFill>
              <a:effectLst/>
              <a:uLnTx/>
              <a:uFillTx/>
              <a:latin typeface="Didact Gothic" panose="020B0604020202020204" charset="0"/>
              <a:ea typeface="+mn-ea"/>
              <a:cs typeface="+mn-cs"/>
            </a:endParaRPr>
          </a:p>
          <a:p>
            <a:pPr marL="139700" indent="0">
              <a:buNone/>
            </a:pPr>
            <a:endParaRPr lang="en-IN" sz="1200">
              <a:latin typeface="Didact Gothic" panose="020B0604020202020204" charset="0"/>
            </a:endParaRPr>
          </a:p>
        </p:txBody>
      </p:sp>
    </p:spTree>
    <p:extLst>
      <p:ext uri="{BB962C8B-B14F-4D97-AF65-F5344CB8AC3E}">
        <p14:creationId xmlns:p14="http://schemas.microsoft.com/office/powerpoint/2010/main" val="144135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987C94-BCA2-4677-B21B-819030260BCA}"/>
              </a:ext>
            </a:extLst>
          </p:cNvPr>
          <p:cNvSpPr txBox="1"/>
          <p:nvPr/>
        </p:nvSpPr>
        <p:spPr>
          <a:xfrm>
            <a:off x="336630" y="255891"/>
            <a:ext cx="9017874" cy="4479944"/>
          </a:xfrm>
          <a:prstGeom prst="rect">
            <a:avLst/>
          </a:prstGeom>
          <a:noFill/>
        </p:spPr>
        <p:txBody>
          <a:bodyPr wrap="square" rtlCol="0">
            <a:spAutoFit/>
          </a:bodyPr>
          <a:lstStyle/>
          <a:p>
            <a:pPr algn="just">
              <a:lnSpc>
                <a:spcPct val="107000"/>
              </a:lnSpc>
              <a:spcAft>
                <a:spcPts val="800"/>
              </a:spcAft>
            </a:pPr>
            <a:r>
              <a:rPr lang="en-IN" sz="1200" b="1">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ANALYTICS TEAM</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The analytics team will perform the following </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Integrating Deep learning tech </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HR analytics</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Demand forecasting</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Hyper localization</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Logistics monitoring</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AI enabling</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ML integration</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Customer Feedback Analysis</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tabLst>
                <a:tab pos="457200" algn="l"/>
              </a:tabLs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Chatbot operations</a:t>
            </a:r>
            <a:endParaRPr lang="en-IN" sz="1200">
              <a:solidFill>
                <a:srgbClr val="0E101A"/>
              </a:solidFill>
              <a:effectLst/>
              <a:latin typeface="Didact Gothic"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 </a:t>
            </a:r>
            <a:endParaRPr lang="en-IN" sz="1200">
              <a:effectLst/>
              <a:latin typeface="Didact Gothic"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To set up this entire facility, the max allocation done to the IT department by </a:t>
            </a:r>
          </a:p>
          <a:p>
            <a:pPr algn="just">
              <a:lnSpc>
                <a:spcPct val="107000"/>
              </a:lnSpc>
              <a:spcAft>
                <a:spcPts val="800"/>
              </a:spcAft>
            </a:pPr>
            <a:r>
              <a:rPr lang="en-IN" sz="1200">
                <a:solidFill>
                  <a:srgbClr val="0E101A"/>
                </a:solidFill>
                <a:effectLst/>
                <a:latin typeface="Didact Gothic" panose="020B0604020202020204" charset="0"/>
                <a:ea typeface="Times New Roman" panose="02020603050405020304" pitchFamily="18" charset="0"/>
                <a:cs typeface="Times New Roman" panose="02020603050405020304" pitchFamily="18" charset="0"/>
              </a:rPr>
              <a:t>the Finance department is 6 CR out of 50 CR budget.</a:t>
            </a:r>
            <a:endParaRPr lang="en-IN" sz="1200">
              <a:effectLst/>
              <a:latin typeface="Didact Gothic" panose="020B0604020202020204" charset="0"/>
              <a:ea typeface="Calibri" panose="020F0502020204030204" pitchFamily="34" charset="0"/>
              <a:cs typeface="Times New Roman" panose="02020603050405020304" pitchFamily="18" charset="0"/>
            </a:endParaRPr>
          </a:p>
          <a:p>
            <a:endParaRPr lang="en-IN" sz="1200">
              <a:latin typeface="Didact Gothic" panose="020B0604020202020204" charset="0"/>
            </a:endParaRPr>
          </a:p>
        </p:txBody>
      </p:sp>
    </p:spTree>
    <p:extLst>
      <p:ext uri="{BB962C8B-B14F-4D97-AF65-F5344CB8AC3E}">
        <p14:creationId xmlns:p14="http://schemas.microsoft.com/office/powerpoint/2010/main" val="222505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6"/>
        <p:cNvGrpSpPr/>
        <p:nvPr/>
      </p:nvGrpSpPr>
      <p:grpSpPr>
        <a:xfrm>
          <a:off x="0" y="0"/>
          <a:ext cx="0" cy="0"/>
          <a:chOff x="0" y="0"/>
          <a:chExt cx="0" cy="0"/>
        </a:xfrm>
      </p:grpSpPr>
      <p:sp>
        <p:nvSpPr>
          <p:cNvPr id="667" name="Google Shape;667;p64"/>
          <p:cNvSpPr txBox="1">
            <a:spLocks noGrp="1"/>
          </p:cNvSpPr>
          <p:nvPr>
            <p:ph type="title"/>
          </p:nvPr>
        </p:nvSpPr>
        <p:spPr>
          <a:xfrm>
            <a:off x="651828" y="1533798"/>
            <a:ext cx="7717500" cy="129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6" name="Rectangle 5">
            <a:extLst>
              <a:ext uri="{FF2B5EF4-FFF2-40B4-BE49-F238E27FC236}">
                <a16:creationId xmlns:a16="http://schemas.microsoft.com/office/drawing/2014/main" id="{66A7F858-8A10-45E6-99C5-41CE53F491AF}"/>
              </a:ext>
            </a:extLst>
          </p:cNvPr>
          <p:cNvSpPr/>
          <p:nvPr/>
        </p:nvSpPr>
        <p:spPr>
          <a:xfrm>
            <a:off x="2057400" y="3238500"/>
            <a:ext cx="4381500" cy="1051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713225" y="530584"/>
            <a:ext cx="57681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Case understanding</a:t>
            </a:r>
            <a:endParaRPr b="1">
              <a:solidFill>
                <a:schemeClr val="dk1"/>
              </a:solidFill>
            </a:endParaRPr>
          </a:p>
        </p:txBody>
      </p:sp>
      <p:sp>
        <p:nvSpPr>
          <p:cNvPr id="234" name="Google Shape;234;p37"/>
          <p:cNvSpPr txBox="1">
            <a:spLocks noGrp="1"/>
          </p:cNvSpPr>
          <p:nvPr>
            <p:ph type="body" idx="1"/>
          </p:nvPr>
        </p:nvSpPr>
        <p:spPr>
          <a:xfrm>
            <a:off x="713225" y="1424150"/>
            <a:ext cx="6075000" cy="3259800"/>
          </a:xfrm>
          <a:prstGeom prst="rect">
            <a:avLst/>
          </a:prstGeom>
        </p:spPr>
        <p:txBody>
          <a:bodyPr spcFirstLastPara="1" wrap="square" lIns="91425" tIns="91425" rIns="91425" bIns="91425" anchor="t" anchorCtr="0">
            <a:noAutofit/>
          </a:bodyPr>
          <a:lstStyle/>
          <a:p>
            <a:pPr marL="171450" indent="-171450"/>
            <a:r>
              <a:rPr lang="en-US" sz="1200" u="none">
                <a:solidFill>
                  <a:schemeClr val="dk1"/>
                </a:solidFill>
                <a:latin typeface="Didact Gothic"/>
                <a:ea typeface="Didact Gothic"/>
                <a:cs typeface="Didact Gothic"/>
                <a:sym typeface="Didact Gothic"/>
              </a:rPr>
              <a:t>Mr. Ramalingam Venkatesh started the venture in the form of a fast-food restaurant in South Bombay in 1965.</a:t>
            </a:r>
          </a:p>
          <a:p>
            <a:pPr marL="171450" indent="-171450"/>
            <a:r>
              <a:rPr lang="en-US" sz="1200" u="none">
                <a:solidFill>
                  <a:schemeClr val="dk1"/>
                </a:solidFill>
                <a:latin typeface="Didact Gothic"/>
                <a:ea typeface="Didact Gothic"/>
                <a:cs typeface="Didact Gothic"/>
                <a:sym typeface="Didact Gothic"/>
              </a:rPr>
              <a:t>During 1975 emergency imposed in the country, Ramalingam Foods started selling </a:t>
            </a:r>
            <a:r>
              <a:rPr lang="en-US" sz="1200" u="none" err="1">
                <a:solidFill>
                  <a:schemeClr val="dk1"/>
                </a:solidFill>
                <a:latin typeface="Didact Gothic"/>
                <a:ea typeface="Didact Gothic"/>
                <a:cs typeface="Didact Gothic"/>
                <a:sym typeface="Didact Gothic"/>
              </a:rPr>
              <a:t>Idli-Dosa</a:t>
            </a:r>
            <a:r>
              <a:rPr lang="en-US" sz="1200" u="none">
                <a:solidFill>
                  <a:schemeClr val="dk1"/>
                </a:solidFill>
                <a:latin typeface="Didact Gothic"/>
                <a:ea typeface="Didact Gothic"/>
                <a:cs typeface="Didact Gothic"/>
                <a:sym typeface="Didact Gothic"/>
              </a:rPr>
              <a:t> batters and South Indian Chutney packets.</a:t>
            </a:r>
          </a:p>
          <a:p>
            <a:pPr marL="171450" indent="-171450"/>
            <a:r>
              <a:rPr lang="en-US" sz="1200" u="none">
                <a:solidFill>
                  <a:schemeClr val="dk1"/>
                </a:solidFill>
                <a:latin typeface="Didact Gothic"/>
                <a:ea typeface="Didact Gothic"/>
                <a:cs typeface="Didact Gothic"/>
                <a:sym typeface="Didact Gothic"/>
              </a:rPr>
              <a:t>Later they introduced different variants of Instant Mix in a powdered form with increased shelf life.</a:t>
            </a:r>
          </a:p>
          <a:p>
            <a:pPr marL="171450" indent="-171450"/>
            <a:r>
              <a:rPr lang="en-US" sz="1200" u="none">
                <a:solidFill>
                  <a:schemeClr val="dk1"/>
                </a:solidFill>
                <a:latin typeface="Didact Gothic"/>
                <a:ea typeface="Didact Gothic"/>
                <a:cs typeface="Didact Gothic"/>
                <a:sym typeface="Didact Gothic"/>
              </a:rPr>
              <a:t>Currently Ramalingam food's operating revenues INR 152 crore for the financial year ending on 31 March 2019</a:t>
            </a:r>
          </a:p>
          <a:p>
            <a:pPr marL="171450" indent="-171450"/>
            <a:r>
              <a:rPr lang="en-US" sz="1200" u="none">
                <a:solidFill>
                  <a:schemeClr val="dk1"/>
                </a:solidFill>
                <a:latin typeface="Didact Gothic"/>
                <a:ea typeface="Didact Gothic"/>
                <a:cs typeface="Didact Gothic"/>
                <a:sym typeface="Didact Gothic"/>
              </a:rPr>
              <a:t>It's EBITDA has increased by 3.16 % over the previous year. At the same time, it's book net worth has increased by 20 %</a:t>
            </a:r>
            <a:endParaRPr lang="en-US" sz="1200"/>
          </a:p>
          <a:p>
            <a:pPr marL="171450" indent="-171450"/>
            <a:r>
              <a:rPr lang="en-US" sz="1200" u="none">
                <a:solidFill>
                  <a:schemeClr val="dk1"/>
                </a:solidFill>
                <a:latin typeface="Didact Gothic"/>
                <a:ea typeface="Didact Gothic"/>
                <a:cs typeface="Didact Gothic"/>
                <a:sym typeface="Didact Gothic"/>
              </a:rPr>
              <a:t>Recently there has been a demand for their products in the foreign market</a:t>
            </a:r>
          </a:p>
          <a:p>
            <a:pPr marL="171450" indent="-171450"/>
            <a:r>
              <a:rPr lang="en-IN" sz="1200" u="none">
                <a:solidFill>
                  <a:schemeClr val="dk1"/>
                </a:solidFill>
                <a:latin typeface="Didact Gothic"/>
                <a:ea typeface="Didact Gothic"/>
                <a:cs typeface="Didact Gothic"/>
                <a:sym typeface="Didact Gothic"/>
              </a:rPr>
              <a:t>Business expansion in international market.</a:t>
            </a:r>
            <a:endParaRPr lang="en-US" sz="1200"/>
          </a:p>
        </p:txBody>
      </p:sp>
      <p:cxnSp>
        <p:nvCxnSpPr>
          <p:cNvPr id="235" name="Google Shape;235;p37"/>
          <p:cNvCxnSpPr/>
          <p:nvPr/>
        </p:nvCxnSpPr>
        <p:spPr>
          <a:xfrm>
            <a:off x="819525" y="1268827"/>
            <a:ext cx="647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9"/>
          <p:cNvPicPr preferRelativeResize="0"/>
          <p:nvPr/>
        </p:nvPicPr>
        <p:blipFill rotWithShape="1">
          <a:blip r:embed="rId3">
            <a:alphaModFix/>
          </a:blip>
          <a:srcRect l="-22703" t="-36170" r="379" b="10447"/>
          <a:stretch/>
        </p:blipFill>
        <p:spPr>
          <a:xfrm>
            <a:off x="-5733350" y="-3280217"/>
            <a:ext cx="12187200" cy="8466600"/>
          </a:xfrm>
          <a:prstGeom prst="triangle">
            <a:avLst>
              <a:gd name="adj" fmla="val 49963"/>
            </a:avLst>
          </a:prstGeom>
          <a:noFill/>
          <a:ln>
            <a:noFill/>
          </a:ln>
        </p:spPr>
      </p:pic>
      <p:sp>
        <p:nvSpPr>
          <p:cNvPr id="259" name="Google Shape;259;p39"/>
          <p:cNvSpPr/>
          <p:nvPr/>
        </p:nvSpPr>
        <p:spPr>
          <a:xfrm>
            <a:off x="-6550950" y="-3736925"/>
            <a:ext cx="13101900" cy="9029700"/>
          </a:xfrm>
          <a:prstGeom prst="triangle">
            <a:avLst>
              <a:gd name="adj" fmla="val 50000"/>
            </a:avLst>
          </a:prstGeom>
          <a:solidFill>
            <a:schemeClr val="lt1">
              <a:alpha val="3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9"/>
          <p:cNvSpPr txBox="1">
            <a:spLocks noGrp="1"/>
          </p:cNvSpPr>
          <p:nvPr>
            <p:ph type="title"/>
          </p:nvPr>
        </p:nvSpPr>
        <p:spPr>
          <a:xfrm>
            <a:off x="4068595" y="777925"/>
            <a:ext cx="3423600" cy="86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Problem</a:t>
            </a:r>
            <a:endParaRPr/>
          </a:p>
        </p:txBody>
      </p:sp>
      <p:cxnSp>
        <p:nvCxnSpPr>
          <p:cNvPr id="263" name="Google Shape;263;p39"/>
          <p:cNvCxnSpPr/>
          <p:nvPr/>
        </p:nvCxnSpPr>
        <p:spPr>
          <a:xfrm>
            <a:off x="6693728" y="1535786"/>
            <a:ext cx="647100" cy="0"/>
          </a:xfrm>
          <a:prstGeom prst="straightConnector1">
            <a:avLst/>
          </a:prstGeom>
          <a:noFill/>
          <a:ln w="19050" cap="flat" cmpd="sng">
            <a:solidFill>
              <a:schemeClr val="dk1"/>
            </a:solidFill>
            <a:prstDash val="solid"/>
            <a:round/>
            <a:headEnd type="none" w="med" len="med"/>
            <a:tailEnd type="none" w="med" len="med"/>
          </a:ln>
        </p:spPr>
      </p:cxnSp>
      <p:sp>
        <p:nvSpPr>
          <p:cNvPr id="10" name="Google Shape;234;p37">
            <a:extLst>
              <a:ext uri="{FF2B5EF4-FFF2-40B4-BE49-F238E27FC236}">
                <a16:creationId xmlns:a16="http://schemas.microsoft.com/office/drawing/2014/main" id="{30A890E1-D2E7-4949-88AB-2552DF39B1DD}"/>
              </a:ext>
            </a:extLst>
          </p:cNvPr>
          <p:cNvSpPr txBox="1">
            <a:spLocks/>
          </p:cNvSpPr>
          <p:nvPr/>
        </p:nvSpPr>
        <p:spPr>
          <a:xfrm>
            <a:off x="4793135" y="1517092"/>
            <a:ext cx="3801185" cy="1359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1pPr>
            <a:lvl2pPr marL="914400" marR="0" lvl="1"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171450" indent="-171450" algn="just"/>
            <a:r>
              <a:rPr lang="en-US" sz="1200"/>
              <a:t>	The business expansion could have been done I</a:t>
            </a:r>
          </a:p>
          <a:p>
            <a:pPr marL="171450" indent="-171450" algn="just"/>
            <a:r>
              <a:rPr lang="en-US" sz="1200"/>
              <a:t>	Middle east, Southeast Asian countries and England but due to limited budget Ramalingam Foods must go ahead with one region. Various factors are taken into consideration before making the final decision to expand the business in Southeast Asia.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title"/>
          </p:nvPr>
        </p:nvSpPr>
        <p:spPr>
          <a:xfrm>
            <a:off x="1812752" y="866582"/>
            <a:ext cx="3858900" cy="5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solution</a:t>
            </a:r>
            <a:endParaRPr/>
          </a:p>
        </p:txBody>
      </p:sp>
      <p:sp>
        <p:nvSpPr>
          <p:cNvPr id="269" name="Google Shape;269;p40"/>
          <p:cNvSpPr txBox="1">
            <a:spLocks noGrp="1"/>
          </p:cNvSpPr>
          <p:nvPr>
            <p:ph type="subTitle" idx="1"/>
          </p:nvPr>
        </p:nvSpPr>
        <p:spPr>
          <a:xfrm>
            <a:off x="712788" y="1472965"/>
            <a:ext cx="3400800" cy="2840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50"/>
              <a:t>For the international expansion of Ramalingam Foods, our consultancy shortlisted Southeast Asia based on various factors which would make this a successful expansion. We would be targeting Malaysia and Singapore in FY 2019-20 due to presence of huge Indian population willing to buy these products. We have produced a marketing strategy and financial budgeting to launch all the existing products of the company. We would be having an organizational structure in Southeast Asia region Unit which would differ from that of India, initially and as per the company’s growth in the foreign market further changes would be imposed. We would also be expanding the Research and Development team to produce new dishes or to incorporate local taste of Southeast Asia in the products based on the market research. The company’s expansion would be backed up by an excellent IT team to manage the IT infrastructure and cope up with the changing digital market and a HR team to provide the best to the company employees.</a:t>
            </a:r>
          </a:p>
        </p:txBody>
      </p:sp>
      <p:pic>
        <p:nvPicPr>
          <p:cNvPr id="270" name="Google Shape;270;p40"/>
          <p:cNvPicPr preferRelativeResize="0"/>
          <p:nvPr/>
        </p:nvPicPr>
        <p:blipFill rotWithShape="1">
          <a:blip r:embed="rId3">
            <a:extLst>
              <a:ext uri="{837473B0-CC2E-450A-ABE3-18F120FF3D39}">
                <a1611:picAttrSrcUrl xmlns:a1611="http://schemas.microsoft.com/office/drawing/2016/11/main" r:id="rId4"/>
              </a:ext>
            </a:extLst>
          </a:blip>
          <a:srcRect l="2030" t="4808" r="50000" b="-4808"/>
          <a:stretch/>
        </p:blipFill>
        <p:spPr>
          <a:xfrm>
            <a:off x="5708978" y="747975"/>
            <a:ext cx="2620047" cy="3643043"/>
          </a:xfrm>
          <a:prstGeom prst="rect">
            <a:avLst/>
          </a:prstGeom>
          <a:noFill/>
          <a:ln>
            <a:noFill/>
          </a:ln>
        </p:spPr>
      </p:pic>
      <p:cxnSp>
        <p:nvCxnSpPr>
          <p:cNvPr id="272" name="Google Shape;272;p40"/>
          <p:cNvCxnSpPr/>
          <p:nvPr/>
        </p:nvCxnSpPr>
        <p:spPr>
          <a:xfrm>
            <a:off x="2413188" y="1407613"/>
            <a:ext cx="647100" cy="0"/>
          </a:xfrm>
          <a:prstGeom prst="straightConnector1">
            <a:avLst/>
          </a:prstGeom>
          <a:noFill/>
          <a:ln w="19050" cap="flat" cmpd="sng">
            <a:solidFill>
              <a:schemeClr val="dk1"/>
            </a:solidFill>
            <a:prstDash val="solid"/>
            <a:round/>
            <a:headEnd type="none" w="med" len="med"/>
            <a:tailEnd type="none" w="med" len="med"/>
          </a:ln>
        </p:spPr>
      </p:cxnSp>
      <p:sp>
        <p:nvSpPr>
          <p:cNvPr id="2" name="TextBox 1">
            <a:extLst>
              <a:ext uri="{FF2B5EF4-FFF2-40B4-BE49-F238E27FC236}">
                <a16:creationId xmlns:a16="http://schemas.microsoft.com/office/drawing/2014/main" id="{8139EF27-949B-4069-92CE-59203F3A5C12}"/>
              </a:ext>
            </a:extLst>
          </p:cNvPr>
          <p:cNvSpPr txBox="1"/>
          <p:nvPr/>
        </p:nvSpPr>
        <p:spPr>
          <a:xfrm>
            <a:off x="5634325" y="4391018"/>
            <a:ext cx="2620047" cy="230832"/>
          </a:xfrm>
          <a:prstGeom prst="rect">
            <a:avLst/>
          </a:prstGeom>
          <a:noFill/>
        </p:spPr>
        <p:txBody>
          <a:bodyPr wrap="square" rtlCol="0">
            <a:spAutoFit/>
          </a:bodyPr>
          <a:lstStyle/>
          <a:p>
            <a:r>
              <a:rPr lang="en-IN" sz="900">
                <a:hlinkClick r:id="rId5" tooltip="https://creativecommons.org/licenses/by-nc-nd/3.0/"/>
              </a:rPr>
              <a:t>CC BY-NC-ND</a:t>
            </a:r>
            <a:endParaRPr lang="en-IN"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6185-7511-4F47-8402-4B6DA836E11D}"/>
              </a:ext>
            </a:extLst>
          </p:cNvPr>
          <p:cNvSpPr>
            <a:spLocks noGrp="1"/>
          </p:cNvSpPr>
          <p:nvPr>
            <p:ph type="title"/>
          </p:nvPr>
        </p:nvSpPr>
        <p:spPr/>
        <p:txBody>
          <a:bodyPr/>
          <a:lstStyle/>
          <a:p>
            <a:r>
              <a:rPr lang="en-US"/>
              <a:t>Mode of entry</a:t>
            </a:r>
          </a:p>
        </p:txBody>
      </p:sp>
      <p:sp>
        <p:nvSpPr>
          <p:cNvPr id="3" name="Text Placeholder 2">
            <a:extLst>
              <a:ext uri="{FF2B5EF4-FFF2-40B4-BE49-F238E27FC236}">
                <a16:creationId xmlns:a16="http://schemas.microsoft.com/office/drawing/2014/main" id="{134F1F68-9ABB-4FDC-8A2F-4AE8C394C826}"/>
              </a:ext>
            </a:extLst>
          </p:cNvPr>
          <p:cNvSpPr>
            <a:spLocks noGrp="1"/>
          </p:cNvSpPr>
          <p:nvPr>
            <p:ph type="body" idx="1"/>
          </p:nvPr>
        </p:nvSpPr>
        <p:spPr/>
        <p:txBody>
          <a:bodyPr/>
          <a:lstStyle/>
          <a:p>
            <a:r>
              <a:rPr lang="en-US"/>
              <a:t>Local Distributers and retailers</a:t>
            </a:r>
          </a:p>
          <a:p>
            <a:r>
              <a:rPr lang="en-US"/>
              <a:t>Government Tie-ups</a:t>
            </a:r>
          </a:p>
          <a:p>
            <a:pPr lvl="1"/>
            <a:r>
              <a:rPr lang="en-US"/>
              <a:t>Government of the country </a:t>
            </a:r>
          </a:p>
          <a:p>
            <a:pPr lvl="1"/>
            <a:r>
              <a:rPr lang="en-US"/>
              <a:t>Government Linked Companies (GLC)</a:t>
            </a:r>
          </a:p>
          <a:p>
            <a:r>
              <a:rPr lang="en-US"/>
              <a:t>Non-government Sectors</a:t>
            </a:r>
          </a:p>
          <a:p>
            <a:r>
              <a:rPr lang="en-US"/>
              <a:t>Local Vendors</a:t>
            </a:r>
          </a:p>
          <a:p>
            <a:r>
              <a:rPr lang="en-US"/>
              <a:t>E-commerce platforms and Online Grocery delivery start-ups</a:t>
            </a:r>
          </a:p>
          <a:p>
            <a:pPr lvl="1"/>
            <a:r>
              <a:rPr lang="en-US"/>
              <a:t>Tesco </a:t>
            </a:r>
          </a:p>
          <a:p>
            <a:pPr lvl="1"/>
            <a:r>
              <a:rPr lang="en-US"/>
              <a:t>Happyfresh</a:t>
            </a:r>
          </a:p>
          <a:p>
            <a:pPr lvl="1"/>
            <a:r>
              <a:rPr lang="en-US"/>
              <a:t>Amazonfresh</a:t>
            </a:r>
          </a:p>
          <a:p>
            <a:pPr lvl="1"/>
            <a:r>
              <a:rPr lang="en-US"/>
              <a:t>Grabmart</a:t>
            </a:r>
          </a:p>
          <a:p>
            <a:pPr lvl="1"/>
            <a:r>
              <a:rPr lang="en-US"/>
              <a:t>Signature Market</a:t>
            </a:r>
          </a:p>
          <a:p>
            <a:endParaRPr lang="en-US"/>
          </a:p>
        </p:txBody>
      </p:sp>
      <p:pic>
        <p:nvPicPr>
          <p:cNvPr id="4" name="Picture 4" descr="Logo, company name&#10;&#10;Description automatically generated">
            <a:extLst>
              <a:ext uri="{FF2B5EF4-FFF2-40B4-BE49-F238E27FC236}">
                <a16:creationId xmlns:a16="http://schemas.microsoft.com/office/drawing/2014/main" id="{BBC5AA7E-E85C-499B-99D4-EC8B1F19C110}"/>
              </a:ext>
            </a:extLst>
          </p:cNvPr>
          <p:cNvPicPr>
            <a:picLocks noChangeAspect="1"/>
          </p:cNvPicPr>
          <p:nvPr/>
        </p:nvPicPr>
        <p:blipFill>
          <a:blip r:embed="rId2"/>
          <a:stretch>
            <a:fillRect/>
          </a:stretch>
        </p:blipFill>
        <p:spPr>
          <a:xfrm rot="1440000">
            <a:off x="6781318" y="411625"/>
            <a:ext cx="1028701" cy="1021467"/>
          </a:xfrm>
          <a:prstGeom prst="rect">
            <a:avLst/>
          </a:prstGeom>
        </p:spPr>
      </p:pic>
      <p:pic>
        <p:nvPicPr>
          <p:cNvPr id="5" name="Picture 5" descr="Logo, company name&#10;&#10;Description automatically generated">
            <a:extLst>
              <a:ext uri="{FF2B5EF4-FFF2-40B4-BE49-F238E27FC236}">
                <a16:creationId xmlns:a16="http://schemas.microsoft.com/office/drawing/2014/main" id="{28024521-3D62-4AD6-AC9C-CBC2DF6E2300}"/>
              </a:ext>
            </a:extLst>
          </p:cNvPr>
          <p:cNvPicPr>
            <a:picLocks noChangeAspect="1"/>
          </p:cNvPicPr>
          <p:nvPr/>
        </p:nvPicPr>
        <p:blipFill>
          <a:blip r:embed="rId3"/>
          <a:stretch>
            <a:fillRect/>
          </a:stretch>
        </p:blipFill>
        <p:spPr>
          <a:xfrm rot="-1620000">
            <a:off x="7837508" y="1467815"/>
            <a:ext cx="1028700" cy="1035935"/>
          </a:xfrm>
          <a:prstGeom prst="rect">
            <a:avLst/>
          </a:prstGeom>
        </p:spPr>
      </p:pic>
      <p:pic>
        <p:nvPicPr>
          <p:cNvPr id="6" name="Picture 7" descr="A picture containing text, clipart&#10;&#10;Description automatically generated">
            <a:extLst>
              <a:ext uri="{FF2B5EF4-FFF2-40B4-BE49-F238E27FC236}">
                <a16:creationId xmlns:a16="http://schemas.microsoft.com/office/drawing/2014/main" id="{4C322BDD-1D70-46A8-B4B1-C82EEC94B5B2}"/>
              </a:ext>
            </a:extLst>
          </p:cNvPr>
          <p:cNvPicPr>
            <a:picLocks noChangeAspect="1"/>
          </p:cNvPicPr>
          <p:nvPr/>
        </p:nvPicPr>
        <p:blipFill>
          <a:blip r:embed="rId4"/>
          <a:stretch>
            <a:fillRect/>
          </a:stretch>
        </p:blipFill>
        <p:spPr>
          <a:xfrm rot="-1860000">
            <a:off x="6025166" y="1767853"/>
            <a:ext cx="1188214" cy="1180980"/>
          </a:xfrm>
          <a:prstGeom prst="rect">
            <a:avLst/>
          </a:prstGeom>
        </p:spPr>
      </p:pic>
      <p:pic>
        <p:nvPicPr>
          <p:cNvPr id="8" name="Picture 8" descr="Logo, company name&#10;&#10;Description automatically generated">
            <a:extLst>
              <a:ext uri="{FF2B5EF4-FFF2-40B4-BE49-F238E27FC236}">
                <a16:creationId xmlns:a16="http://schemas.microsoft.com/office/drawing/2014/main" id="{2B5FB2C4-E665-437A-832B-B4943E0DCA12}"/>
              </a:ext>
            </a:extLst>
          </p:cNvPr>
          <p:cNvPicPr>
            <a:picLocks noChangeAspect="1"/>
          </p:cNvPicPr>
          <p:nvPr/>
        </p:nvPicPr>
        <p:blipFill>
          <a:blip r:embed="rId5"/>
          <a:stretch>
            <a:fillRect/>
          </a:stretch>
        </p:blipFill>
        <p:spPr>
          <a:xfrm rot="-1680000">
            <a:off x="6983874" y="3052905"/>
            <a:ext cx="1347004" cy="513461"/>
          </a:xfrm>
          <a:prstGeom prst="rect">
            <a:avLst/>
          </a:prstGeom>
        </p:spPr>
      </p:pic>
      <p:sp>
        <p:nvSpPr>
          <p:cNvPr id="9" name="TextBox 8">
            <a:extLst>
              <a:ext uri="{FF2B5EF4-FFF2-40B4-BE49-F238E27FC236}">
                <a16:creationId xmlns:a16="http://schemas.microsoft.com/office/drawing/2014/main" id="{C822749D-E93D-4EF2-A8E7-F8967EA637DE}"/>
              </a:ext>
            </a:extLst>
          </p:cNvPr>
          <p:cNvSpPr txBox="1"/>
          <p:nvPr/>
        </p:nvSpPr>
        <p:spPr>
          <a:xfrm>
            <a:off x="738435" y="1181240"/>
            <a:ext cx="6513905" cy="307777"/>
          </a:xfrm>
          <a:prstGeom prst="rect">
            <a:avLst/>
          </a:prstGeom>
          <a:noFill/>
        </p:spPr>
        <p:txBody>
          <a:bodyPr wrap="square" rtlCol="0">
            <a:spAutoFit/>
          </a:bodyPr>
          <a:lstStyle/>
          <a:p>
            <a:r>
              <a:rPr lang="en-US">
                <a:solidFill>
                  <a:schemeClr val="dk1"/>
                </a:solidFill>
                <a:latin typeface="Didact Gothic"/>
                <a:sym typeface="Didact Gothic"/>
              </a:rPr>
              <a:t>Ramalingam foods will be exporting its products to Malaysia &amp; Singapore</a:t>
            </a:r>
            <a:endParaRPr lang="en-IN">
              <a:solidFill>
                <a:schemeClr val="dk1"/>
              </a:solidFill>
              <a:latin typeface="Didact Gothic"/>
              <a:sym typeface="Didact Gothic"/>
            </a:endParaRPr>
          </a:p>
        </p:txBody>
      </p:sp>
    </p:spTree>
    <p:extLst>
      <p:ext uri="{BB962C8B-B14F-4D97-AF65-F5344CB8AC3E}">
        <p14:creationId xmlns:p14="http://schemas.microsoft.com/office/powerpoint/2010/main" val="396465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DE5657-B053-435E-B21D-5660E0E754F9}"/>
              </a:ext>
            </a:extLst>
          </p:cNvPr>
          <p:cNvSpPr>
            <a:spLocks noGrp="1"/>
          </p:cNvSpPr>
          <p:nvPr>
            <p:ph type="body" idx="1"/>
          </p:nvPr>
        </p:nvSpPr>
        <p:spPr/>
        <p:txBody>
          <a:bodyPr/>
          <a:lstStyle/>
          <a:p>
            <a:pPr marL="285750" marR="0" indent="-285750">
              <a:buFont typeface="Arial,Sans-Serif"/>
              <a:buChar char="•"/>
            </a:pPr>
            <a:r>
              <a:rPr lang="en-US"/>
              <a:t>Target population calculation</a:t>
            </a:r>
          </a:p>
          <a:p>
            <a:pPr marL="285750" marR="0" indent="-285750">
              <a:buFont typeface="Arial,Sans-Serif"/>
              <a:buChar char="•"/>
            </a:pPr>
            <a:r>
              <a:rPr lang="en-US"/>
              <a:t>Target Audience estimation </a:t>
            </a:r>
          </a:p>
          <a:p>
            <a:pPr marL="742950" lvl="1">
              <a:buFont typeface="Arial,Sans-Serif"/>
              <a:buChar char="•"/>
            </a:pPr>
            <a:r>
              <a:rPr lang="en-US"/>
              <a:t>Sub divided the audience into native and Indian citizens </a:t>
            </a:r>
          </a:p>
          <a:p>
            <a:pPr marL="742950" lvl="1">
              <a:buFont typeface="Arial,Sans-Serif"/>
              <a:buChar char="•"/>
            </a:pPr>
            <a:r>
              <a:rPr lang="en-US"/>
              <a:t>Total Estimated audience is 171815</a:t>
            </a:r>
          </a:p>
          <a:p>
            <a:pPr marL="285750" marR="0" indent="-285750">
              <a:buFont typeface="Arial,Sans-Serif"/>
              <a:buChar char="•"/>
            </a:pPr>
            <a:r>
              <a:rPr lang="en-US"/>
              <a:t>Sales Guestimates</a:t>
            </a:r>
          </a:p>
          <a:p>
            <a:pPr marL="742950" lvl="1">
              <a:buFont typeface="Arial,Sans-Serif"/>
              <a:buChar char="•"/>
            </a:pPr>
            <a:r>
              <a:rPr lang="en-US"/>
              <a:t>Estimated sale for the year is 602559 units</a:t>
            </a:r>
          </a:p>
          <a:p>
            <a:pPr marL="285750" marR="0" indent="-285750">
              <a:buFont typeface="Arial,Sans-Serif"/>
              <a:buChar char="•"/>
            </a:pPr>
            <a:r>
              <a:rPr lang="en-US"/>
              <a:t>Analysis of marketing trends and foreign market culture</a:t>
            </a:r>
          </a:p>
          <a:p>
            <a:pPr marL="742950" lvl="1">
              <a:buFont typeface="Arial,Sans-Serif"/>
              <a:buChar char="•"/>
            </a:pPr>
            <a:r>
              <a:rPr lang="en-US"/>
              <a:t>Traditional trends like tasting centers </a:t>
            </a:r>
          </a:p>
          <a:p>
            <a:pPr marL="742950" lvl="1">
              <a:buFont typeface="Arial,Sans-Serif"/>
              <a:buChar char="•"/>
            </a:pPr>
            <a:r>
              <a:rPr lang="en-US"/>
              <a:t>New upcoming trends like increasing health awareness among the consumers</a:t>
            </a:r>
          </a:p>
          <a:p>
            <a:pPr marL="285750" marR="0" indent="-285750">
              <a:buFont typeface="Arial,Sans-Serif"/>
              <a:buChar char="•"/>
            </a:pPr>
            <a:r>
              <a:rPr lang="en-US"/>
              <a:t>Market penetration methods</a:t>
            </a:r>
          </a:p>
          <a:p>
            <a:pPr marL="285750" marR="0" indent="-285750">
              <a:buFont typeface="Arial,Sans-Serif"/>
              <a:buChar char="•"/>
            </a:pPr>
            <a:r>
              <a:rPr lang="en-US"/>
              <a:t>Promotional Activities</a:t>
            </a:r>
          </a:p>
        </p:txBody>
      </p:sp>
      <p:sp>
        <p:nvSpPr>
          <p:cNvPr id="2" name="Title 1">
            <a:extLst>
              <a:ext uri="{FF2B5EF4-FFF2-40B4-BE49-F238E27FC236}">
                <a16:creationId xmlns:a16="http://schemas.microsoft.com/office/drawing/2014/main" id="{E19FCC59-9E4E-4EFE-B5A6-4B0DE52B2960}"/>
              </a:ext>
            </a:extLst>
          </p:cNvPr>
          <p:cNvSpPr>
            <a:spLocks noGrp="1"/>
          </p:cNvSpPr>
          <p:nvPr>
            <p:ph type="title"/>
          </p:nvPr>
        </p:nvSpPr>
        <p:spPr/>
        <p:txBody>
          <a:bodyPr/>
          <a:lstStyle/>
          <a:p>
            <a:r>
              <a:rPr lang="en-US"/>
              <a:t>Marketing Overview</a:t>
            </a:r>
          </a:p>
        </p:txBody>
      </p:sp>
    </p:spTree>
    <p:extLst>
      <p:ext uri="{BB962C8B-B14F-4D97-AF65-F5344CB8AC3E}">
        <p14:creationId xmlns:p14="http://schemas.microsoft.com/office/powerpoint/2010/main" val="145930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8"/>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868F30B0-B4D9-4C30-837A-84388DE5B4A3}"/>
              </a:ext>
            </a:extLst>
          </p:cNvPr>
          <p:cNvGraphicFramePr>
            <a:graphicFrameLocks noGrp="1"/>
          </p:cNvGraphicFramePr>
          <p:nvPr>
            <p:extLst>
              <p:ext uri="{D42A27DB-BD31-4B8C-83A1-F6EECF244321}">
                <p14:modId xmlns:p14="http://schemas.microsoft.com/office/powerpoint/2010/main" val="1481012424"/>
              </p:ext>
            </p:extLst>
          </p:nvPr>
        </p:nvGraphicFramePr>
        <p:xfrm>
          <a:off x="614905" y="1179170"/>
          <a:ext cx="7732161" cy="3409367"/>
        </p:xfrm>
        <a:graphic>
          <a:graphicData uri="http://schemas.openxmlformats.org/drawingml/2006/table">
            <a:tbl>
              <a:tblPr firstRow="1" bandRow="1">
                <a:tableStyleId>{66C59572-F9EF-40F1-825D-9C65A4664ED8}</a:tableStyleId>
              </a:tblPr>
              <a:tblGrid>
                <a:gridCol w="1865497">
                  <a:extLst>
                    <a:ext uri="{9D8B030D-6E8A-4147-A177-3AD203B41FA5}">
                      <a16:colId xmlns:a16="http://schemas.microsoft.com/office/drawing/2014/main" val="1036578032"/>
                    </a:ext>
                  </a:extLst>
                </a:gridCol>
                <a:gridCol w="1492398">
                  <a:extLst>
                    <a:ext uri="{9D8B030D-6E8A-4147-A177-3AD203B41FA5}">
                      <a16:colId xmlns:a16="http://schemas.microsoft.com/office/drawing/2014/main" val="4008248764"/>
                    </a:ext>
                  </a:extLst>
                </a:gridCol>
                <a:gridCol w="1415203">
                  <a:extLst>
                    <a:ext uri="{9D8B030D-6E8A-4147-A177-3AD203B41FA5}">
                      <a16:colId xmlns:a16="http://schemas.microsoft.com/office/drawing/2014/main" val="36177162"/>
                    </a:ext>
                  </a:extLst>
                </a:gridCol>
                <a:gridCol w="1286549">
                  <a:extLst>
                    <a:ext uri="{9D8B030D-6E8A-4147-A177-3AD203B41FA5}">
                      <a16:colId xmlns:a16="http://schemas.microsoft.com/office/drawing/2014/main" val="2337337072"/>
                    </a:ext>
                  </a:extLst>
                </a:gridCol>
                <a:gridCol w="1672514">
                  <a:extLst>
                    <a:ext uri="{9D8B030D-6E8A-4147-A177-3AD203B41FA5}">
                      <a16:colId xmlns:a16="http://schemas.microsoft.com/office/drawing/2014/main" val="4148861014"/>
                    </a:ext>
                  </a:extLst>
                </a:gridCol>
              </a:tblGrid>
              <a:tr h="715009">
                <a:tc>
                  <a:txBody>
                    <a:bodyPr/>
                    <a:lstStyle/>
                    <a:p>
                      <a:r>
                        <a:rPr lang="en-US" b="1">
                          <a:effectLst/>
                        </a:rPr>
                        <a:t>Name</a:t>
                      </a:r>
                    </a:p>
                  </a:txBody>
                  <a:tcPr marL="0" marR="0" marT="0" marB="0" anchor="ctr">
                    <a:solidFill>
                      <a:srgbClr val="EBA985"/>
                    </a:solidFill>
                  </a:tcPr>
                </a:tc>
                <a:tc>
                  <a:txBody>
                    <a:bodyPr/>
                    <a:lstStyle/>
                    <a:p>
                      <a:r>
                        <a:rPr lang="en-US" b="1">
                          <a:effectLst/>
                        </a:rPr>
                        <a:t>Total Population </a:t>
                      </a:r>
                    </a:p>
                  </a:txBody>
                  <a:tcPr marL="0" marR="0" marT="0" marB="0" anchor="ctr">
                    <a:solidFill>
                      <a:srgbClr val="EBA985"/>
                    </a:solidFill>
                  </a:tcPr>
                </a:tc>
                <a:tc>
                  <a:txBody>
                    <a:bodyPr/>
                    <a:lstStyle/>
                    <a:p>
                      <a:r>
                        <a:rPr lang="en-US" b="1">
                          <a:effectLst/>
                        </a:rPr>
                        <a:t>Percentage % (Number of Indians)</a:t>
                      </a:r>
                    </a:p>
                  </a:txBody>
                  <a:tcPr marL="0" marR="0" marT="0" marB="0" anchor="ctr">
                    <a:solidFill>
                      <a:srgbClr val="EBA985"/>
                    </a:solidFill>
                  </a:tcPr>
                </a:tc>
                <a:tc>
                  <a:txBody>
                    <a:bodyPr/>
                    <a:lstStyle/>
                    <a:p>
                      <a:r>
                        <a:rPr lang="en-US" b="1">
                          <a:effectLst/>
                        </a:rPr>
                        <a:t>Penetration per market</a:t>
                      </a:r>
                    </a:p>
                  </a:txBody>
                  <a:tcPr marL="0" marR="0" marT="0" marB="0" anchor="ctr">
                    <a:solidFill>
                      <a:srgbClr val="EBA985"/>
                    </a:solidFill>
                  </a:tcPr>
                </a:tc>
                <a:tc>
                  <a:txBody>
                    <a:bodyPr/>
                    <a:lstStyle/>
                    <a:p>
                      <a:r>
                        <a:rPr lang="en-US" b="1">
                          <a:effectLst/>
                        </a:rPr>
                        <a:t>Target Audience</a:t>
                      </a:r>
                    </a:p>
                  </a:txBody>
                  <a:tcPr marL="0" marR="0" marT="0" marB="0" anchor="ctr">
                    <a:solidFill>
                      <a:srgbClr val="EBA985"/>
                    </a:solidFill>
                  </a:tcPr>
                </a:tc>
                <a:extLst>
                  <a:ext uri="{0D108BD9-81ED-4DB2-BD59-A6C34878D82A}">
                    <a16:rowId xmlns:a16="http://schemas.microsoft.com/office/drawing/2014/main" val="107432765"/>
                  </a:ext>
                </a:extLst>
              </a:tr>
              <a:tr h="374943">
                <a:tc>
                  <a:txBody>
                    <a:bodyPr/>
                    <a:lstStyle/>
                    <a:p>
                      <a:r>
                        <a:rPr lang="en-US">
                          <a:effectLst/>
                        </a:rPr>
                        <a:t>Malaysia </a:t>
                      </a:r>
                    </a:p>
                  </a:txBody>
                  <a:tcPr marL="0" marR="0" marT="0" marB="0" anchor="ctr">
                    <a:solidFill>
                      <a:srgbClr val="EBA985"/>
                    </a:solidFill>
                  </a:tcPr>
                </a:tc>
                <a:tc>
                  <a:txBody>
                    <a:bodyPr/>
                    <a:lstStyle/>
                    <a:p>
                      <a:pPr algn="r"/>
                      <a:r>
                        <a:rPr lang="en-US">
                          <a:effectLst/>
                        </a:rPr>
                        <a:t>32400000</a:t>
                      </a:r>
                    </a:p>
                  </a:txBody>
                  <a:tcPr marL="0" marR="0" marT="0" marB="0" anchor="ctr">
                    <a:solidFill>
                      <a:srgbClr val="EBA985"/>
                    </a:solidFill>
                  </a:tcPr>
                </a:tc>
                <a:tc>
                  <a:txBody>
                    <a:bodyPr/>
                    <a:lstStyle/>
                    <a:p>
                      <a:r>
                        <a:rPr lang="en-US">
                          <a:effectLst/>
                        </a:rPr>
                        <a:t>9.35% (3029400)</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extLst>
                  <a:ext uri="{0D108BD9-81ED-4DB2-BD59-A6C34878D82A}">
                    <a16:rowId xmlns:a16="http://schemas.microsoft.com/office/drawing/2014/main" val="509541795"/>
                  </a:ext>
                </a:extLst>
              </a:tr>
              <a:tr h="244149">
                <a:tc>
                  <a:txBody>
                    <a:bodyPr/>
                    <a:lstStyle/>
                    <a:p>
                      <a:r>
                        <a:rPr lang="en-US">
                          <a:effectLst/>
                        </a:rPr>
                        <a:t>Tamil</a:t>
                      </a:r>
                    </a:p>
                  </a:txBody>
                  <a:tcPr marL="0" marR="0" marT="0" marB="0" anchor="ctr">
                    <a:solidFill>
                      <a:srgbClr val="EBA985"/>
                    </a:solidFill>
                  </a:tcPr>
                </a:tc>
                <a:tc>
                  <a:txBody>
                    <a:bodyPr/>
                    <a:lstStyle/>
                    <a:p>
                      <a:pPr algn="r"/>
                      <a:r>
                        <a:rPr lang="en-US">
                          <a:effectLst/>
                        </a:rPr>
                        <a:t>2423520</a:t>
                      </a:r>
                    </a:p>
                  </a:txBody>
                  <a:tcPr marL="0" marR="0" marT="0" marB="0" anchor="ctr">
                    <a:solidFill>
                      <a:srgbClr val="EBA985"/>
                    </a:solidFill>
                  </a:tcPr>
                </a:tc>
                <a:tc>
                  <a:txBody>
                    <a:bodyPr/>
                    <a:lstStyle/>
                    <a:p>
                      <a:r>
                        <a:rPr lang="en-US">
                          <a:effectLst/>
                        </a:rPr>
                        <a:t>80% of Indians</a:t>
                      </a:r>
                    </a:p>
                  </a:txBody>
                  <a:tcPr marL="0" marR="0" marT="0" marB="0" anchor="ctr">
                    <a:solidFill>
                      <a:srgbClr val="EBA985"/>
                    </a:solidFill>
                  </a:tcPr>
                </a:tc>
                <a:tc>
                  <a:txBody>
                    <a:bodyPr/>
                    <a:lstStyle/>
                    <a:p>
                      <a:pPr algn="r"/>
                      <a:r>
                        <a:rPr lang="en-US">
                          <a:effectLst/>
                        </a:rPr>
                        <a:t>0.02</a:t>
                      </a:r>
                    </a:p>
                  </a:txBody>
                  <a:tcPr marL="0" marR="0" marT="0" marB="0" anchor="ctr">
                    <a:solidFill>
                      <a:srgbClr val="EBA985"/>
                    </a:solidFill>
                  </a:tcPr>
                </a:tc>
                <a:tc>
                  <a:txBody>
                    <a:bodyPr/>
                    <a:lstStyle/>
                    <a:p>
                      <a:pPr algn="r"/>
                      <a:r>
                        <a:rPr lang="en-US">
                          <a:effectLst/>
                        </a:rPr>
                        <a:t>48471</a:t>
                      </a:r>
                    </a:p>
                  </a:txBody>
                  <a:tcPr marL="0" marR="0" marT="0" marB="0" anchor="ctr">
                    <a:solidFill>
                      <a:srgbClr val="EBA985"/>
                    </a:solidFill>
                  </a:tcPr>
                </a:tc>
                <a:extLst>
                  <a:ext uri="{0D108BD9-81ED-4DB2-BD59-A6C34878D82A}">
                    <a16:rowId xmlns:a16="http://schemas.microsoft.com/office/drawing/2014/main" val="3175895904"/>
                  </a:ext>
                </a:extLst>
              </a:tr>
              <a:tr h="244149">
                <a:tc>
                  <a:txBody>
                    <a:bodyPr/>
                    <a:lstStyle/>
                    <a:p>
                      <a:r>
                        <a:rPr lang="en-US">
                          <a:effectLst/>
                        </a:rPr>
                        <a:t>Other Indians</a:t>
                      </a:r>
                    </a:p>
                  </a:txBody>
                  <a:tcPr marL="0" marR="0" marT="0" marB="0" anchor="ctr">
                    <a:solidFill>
                      <a:srgbClr val="EBA985"/>
                    </a:solidFill>
                  </a:tcPr>
                </a:tc>
                <a:tc>
                  <a:txBody>
                    <a:bodyPr/>
                    <a:lstStyle/>
                    <a:p>
                      <a:pPr algn="r"/>
                      <a:r>
                        <a:rPr lang="en-US">
                          <a:effectLst/>
                        </a:rPr>
                        <a:t>605880</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pPr algn="r"/>
                      <a:r>
                        <a:rPr lang="en-US">
                          <a:effectLst/>
                        </a:rPr>
                        <a:t>0.018</a:t>
                      </a:r>
                    </a:p>
                  </a:txBody>
                  <a:tcPr marL="0" marR="0" marT="0" marB="0" anchor="ctr">
                    <a:solidFill>
                      <a:srgbClr val="EBA985"/>
                    </a:solidFill>
                  </a:tcPr>
                </a:tc>
                <a:tc>
                  <a:txBody>
                    <a:bodyPr/>
                    <a:lstStyle/>
                    <a:p>
                      <a:pPr algn="r"/>
                      <a:r>
                        <a:rPr lang="en-US">
                          <a:effectLst/>
                        </a:rPr>
                        <a:t>10906</a:t>
                      </a:r>
                    </a:p>
                  </a:txBody>
                  <a:tcPr marL="0" marR="0" marT="0" marB="0" anchor="ctr">
                    <a:solidFill>
                      <a:srgbClr val="EBA985"/>
                    </a:solidFill>
                  </a:tcPr>
                </a:tc>
                <a:extLst>
                  <a:ext uri="{0D108BD9-81ED-4DB2-BD59-A6C34878D82A}">
                    <a16:rowId xmlns:a16="http://schemas.microsoft.com/office/drawing/2014/main" val="1562007975"/>
                  </a:ext>
                </a:extLst>
              </a:tr>
              <a:tr h="252869">
                <a:tc>
                  <a:txBody>
                    <a:bodyPr/>
                    <a:lstStyle/>
                    <a:p>
                      <a:r>
                        <a:rPr lang="en-US">
                          <a:effectLst/>
                        </a:rPr>
                        <a:t>Singapore</a:t>
                      </a:r>
                    </a:p>
                  </a:txBody>
                  <a:tcPr marL="0" marR="0" marT="0" marB="0" anchor="ctr">
                    <a:solidFill>
                      <a:srgbClr val="EBA985"/>
                    </a:solidFill>
                  </a:tcPr>
                </a:tc>
                <a:tc>
                  <a:txBody>
                    <a:bodyPr/>
                    <a:lstStyle/>
                    <a:p>
                      <a:pPr algn="r"/>
                      <a:r>
                        <a:rPr lang="en-US">
                          <a:effectLst/>
                        </a:rPr>
                        <a:t>5690000</a:t>
                      </a:r>
                    </a:p>
                  </a:txBody>
                  <a:tcPr marL="0" marR="0" marT="0" marB="0" anchor="ctr">
                    <a:solidFill>
                      <a:srgbClr val="EBA985"/>
                    </a:solidFill>
                  </a:tcPr>
                </a:tc>
                <a:tc>
                  <a:txBody>
                    <a:bodyPr/>
                    <a:lstStyle/>
                    <a:p>
                      <a:r>
                        <a:rPr lang="en-US">
                          <a:effectLst/>
                        </a:rPr>
                        <a:t>8%(455200)</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extLst>
                  <a:ext uri="{0D108BD9-81ED-4DB2-BD59-A6C34878D82A}">
                    <a16:rowId xmlns:a16="http://schemas.microsoft.com/office/drawing/2014/main" val="60972751"/>
                  </a:ext>
                </a:extLst>
              </a:tr>
              <a:tr h="235429">
                <a:tc>
                  <a:txBody>
                    <a:bodyPr/>
                    <a:lstStyle/>
                    <a:p>
                      <a:r>
                        <a:rPr lang="en-US">
                          <a:effectLst/>
                        </a:rPr>
                        <a:t>Tamil</a:t>
                      </a:r>
                    </a:p>
                  </a:txBody>
                  <a:tcPr marL="0" marR="0" marT="0" marB="0" anchor="ctr">
                    <a:solidFill>
                      <a:srgbClr val="EBA985"/>
                    </a:solidFill>
                  </a:tcPr>
                </a:tc>
                <a:tc>
                  <a:txBody>
                    <a:bodyPr/>
                    <a:lstStyle/>
                    <a:p>
                      <a:pPr algn="r"/>
                      <a:r>
                        <a:rPr lang="en-US">
                          <a:effectLst/>
                        </a:rPr>
                        <a:t>213944</a:t>
                      </a:r>
                    </a:p>
                  </a:txBody>
                  <a:tcPr marL="0" marR="0" marT="0" marB="0" anchor="ctr">
                    <a:solidFill>
                      <a:srgbClr val="EBA985"/>
                    </a:solidFill>
                  </a:tcPr>
                </a:tc>
                <a:tc>
                  <a:txBody>
                    <a:bodyPr/>
                    <a:lstStyle/>
                    <a:p>
                      <a:r>
                        <a:rPr lang="en-US">
                          <a:effectLst/>
                        </a:rPr>
                        <a:t>47% of Indians</a:t>
                      </a:r>
                    </a:p>
                  </a:txBody>
                  <a:tcPr marL="0" marR="0" marT="0" marB="0" anchor="ctr">
                    <a:solidFill>
                      <a:srgbClr val="EBA985"/>
                    </a:solidFill>
                  </a:tcPr>
                </a:tc>
                <a:tc>
                  <a:txBody>
                    <a:bodyPr/>
                    <a:lstStyle/>
                    <a:p>
                      <a:pPr algn="r"/>
                      <a:r>
                        <a:rPr lang="en-US">
                          <a:effectLst/>
                        </a:rPr>
                        <a:t>0.02</a:t>
                      </a:r>
                    </a:p>
                  </a:txBody>
                  <a:tcPr marL="0" marR="0" marT="0" marB="0" anchor="ctr">
                    <a:solidFill>
                      <a:srgbClr val="EBA985"/>
                    </a:solidFill>
                  </a:tcPr>
                </a:tc>
                <a:tc>
                  <a:txBody>
                    <a:bodyPr/>
                    <a:lstStyle/>
                    <a:p>
                      <a:pPr algn="r"/>
                      <a:r>
                        <a:rPr lang="en-US">
                          <a:effectLst/>
                        </a:rPr>
                        <a:t>4279</a:t>
                      </a:r>
                    </a:p>
                  </a:txBody>
                  <a:tcPr marL="0" marR="0" marT="0" marB="0" anchor="ctr">
                    <a:solidFill>
                      <a:srgbClr val="EBA985"/>
                    </a:solidFill>
                  </a:tcPr>
                </a:tc>
                <a:extLst>
                  <a:ext uri="{0D108BD9-81ED-4DB2-BD59-A6C34878D82A}">
                    <a16:rowId xmlns:a16="http://schemas.microsoft.com/office/drawing/2014/main" val="4191541812"/>
                  </a:ext>
                </a:extLst>
              </a:tr>
              <a:tr h="235429">
                <a:tc>
                  <a:txBody>
                    <a:bodyPr/>
                    <a:lstStyle/>
                    <a:p>
                      <a:r>
                        <a:rPr lang="en-US">
                          <a:effectLst/>
                        </a:rPr>
                        <a:t>Other Indians</a:t>
                      </a:r>
                    </a:p>
                  </a:txBody>
                  <a:tcPr marL="0" marR="0" marT="0" marB="0" anchor="ctr">
                    <a:solidFill>
                      <a:srgbClr val="EBA985"/>
                    </a:solidFill>
                  </a:tcPr>
                </a:tc>
                <a:tc>
                  <a:txBody>
                    <a:bodyPr/>
                    <a:lstStyle/>
                    <a:p>
                      <a:pPr algn="r"/>
                      <a:r>
                        <a:rPr lang="en-US">
                          <a:effectLst/>
                        </a:rPr>
                        <a:t>241256</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pPr algn="r"/>
                      <a:r>
                        <a:rPr lang="en-US">
                          <a:effectLst/>
                        </a:rPr>
                        <a:t>0.018</a:t>
                      </a:r>
                    </a:p>
                  </a:txBody>
                  <a:tcPr marL="0" marR="0" marT="0" marB="0" anchor="ctr">
                    <a:solidFill>
                      <a:srgbClr val="EBA985"/>
                    </a:solidFill>
                  </a:tcPr>
                </a:tc>
                <a:tc>
                  <a:txBody>
                    <a:bodyPr/>
                    <a:lstStyle/>
                    <a:p>
                      <a:pPr algn="r"/>
                      <a:r>
                        <a:rPr lang="en-US">
                          <a:effectLst/>
                        </a:rPr>
                        <a:t>4343</a:t>
                      </a:r>
                    </a:p>
                  </a:txBody>
                  <a:tcPr marL="0" marR="0" marT="0" marB="0" anchor="ctr">
                    <a:solidFill>
                      <a:srgbClr val="EBA985"/>
                    </a:solidFill>
                  </a:tcPr>
                </a:tc>
                <a:extLst>
                  <a:ext uri="{0D108BD9-81ED-4DB2-BD59-A6C34878D82A}">
                    <a16:rowId xmlns:a16="http://schemas.microsoft.com/office/drawing/2014/main" val="471443270"/>
                  </a:ext>
                </a:extLst>
              </a:tr>
              <a:tr h="383663">
                <a:tc>
                  <a:txBody>
                    <a:bodyPr/>
                    <a:lstStyle/>
                    <a:p>
                      <a:r>
                        <a:rPr lang="en-US">
                          <a:effectLst/>
                        </a:rPr>
                        <a:t>Total (Indian Demand)</a:t>
                      </a:r>
                    </a:p>
                  </a:txBody>
                  <a:tcPr marL="0" marR="0" marT="0" marB="0" anchor="ctr">
                    <a:solidFill>
                      <a:srgbClr val="EBA985"/>
                    </a:solidFill>
                  </a:tcPr>
                </a:tc>
                <a:tc>
                  <a:txBody>
                    <a:bodyPr/>
                    <a:lstStyle/>
                    <a:p>
                      <a:endParaRPr lang="en-US">
                        <a:effectLst/>
                      </a:endParaRPr>
                    </a:p>
                  </a:txBody>
                  <a:tcPr marL="0" marR="0" marT="0" marB="0" anchor="ctr">
                    <a:solidFill>
                      <a:srgbClr val="EBA985"/>
                    </a:solidFill>
                  </a:tcPr>
                </a:tc>
                <a:tc>
                  <a:txBody>
                    <a:bodyPr/>
                    <a:lstStyle/>
                    <a:p>
                      <a:endParaRPr lang="en-US">
                        <a:effectLst/>
                      </a:endParaRPr>
                    </a:p>
                  </a:txBody>
                  <a:tcPr marL="0" marR="0" marT="0" marB="0" anchor="ctr">
                    <a:solidFill>
                      <a:srgbClr val="EBA985"/>
                    </a:solidFill>
                  </a:tcPr>
                </a:tc>
                <a:tc>
                  <a:txBody>
                    <a:bodyPr/>
                    <a:lstStyle/>
                    <a:p>
                      <a:endParaRPr lang="en-US">
                        <a:effectLst/>
                      </a:endParaRPr>
                    </a:p>
                  </a:txBody>
                  <a:tcPr marL="0" marR="0" marT="0" marB="0" anchor="ctr">
                    <a:solidFill>
                      <a:srgbClr val="EBA985"/>
                    </a:solidFill>
                  </a:tcPr>
                </a:tc>
                <a:tc>
                  <a:txBody>
                    <a:bodyPr/>
                    <a:lstStyle/>
                    <a:p>
                      <a:pPr algn="r"/>
                      <a:r>
                        <a:rPr lang="en-US">
                          <a:effectLst/>
                        </a:rPr>
                        <a:t>67998</a:t>
                      </a:r>
                    </a:p>
                  </a:txBody>
                  <a:tcPr marL="0" marR="0" marT="0" marB="0" anchor="ctr">
                    <a:solidFill>
                      <a:srgbClr val="EBA985"/>
                    </a:solidFill>
                  </a:tcPr>
                </a:tc>
                <a:extLst>
                  <a:ext uri="{0D108BD9-81ED-4DB2-BD59-A6C34878D82A}">
                    <a16:rowId xmlns:a16="http://schemas.microsoft.com/office/drawing/2014/main" val="2613689295"/>
                  </a:ext>
                </a:extLst>
              </a:tr>
              <a:tr h="235429">
                <a:tc>
                  <a:txBody>
                    <a:bodyPr/>
                    <a:lstStyle/>
                    <a:p>
                      <a:r>
                        <a:rPr lang="en-US">
                          <a:effectLst/>
                        </a:rPr>
                        <a:t>Other Malaysians</a:t>
                      </a:r>
                    </a:p>
                  </a:txBody>
                  <a:tcPr marL="0" marR="0" marT="0" marB="0" anchor="ctr">
                    <a:solidFill>
                      <a:srgbClr val="EBA985"/>
                    </a:solidFill>
                  </a:tcPr>
                </a:tc>
                <a:tc>
                  <a:txBody>
                    <a:bodyPr/>
                    <a:lstStyle/>
                    <a:p>
                      <a:pPr algn="r"/>
                      <a:r>
                        <a:rPr lang="en-US">
                          <a:effectLst/>
                        </a:rPr>
                        <a:t>29370600</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pPr algn="r"/>
                      <a:r>
                        <a:rPr lang="en-US">
                          <a:effectLst/>
                        </a:rPr>
                        <a:t>0.003</a:t>
                      </a:r>
                    </a:p>
                  </a:txBody>
                  <a:tcPr marL="0" marR="0" marT="0" marB="0" anchor="ctr">
                    <a:solidFill>
                      <a:srgbClr val="EBA985"/>
                    </a:solidFill>
                  </a:tcPr>
                </a:tc>
                <a:tc>
                  <a:txBody>
                    <a:bodyPr/>
                    <a:lstStyle/>
                    <a:p>
                      <a:pPr algn="r"/>
                      <a:r>
                        <a:rPr lang="en-US">
                          <a:effectLst/>
                        </a:rPr>
                        <a:t>88112</a:t>
                      </a:r>
                    </a:p>
                  </a:txBody>
                  <a:tcPr marL="0" marR="0" marT="0" marB="0" anchor="ctr">
                    <a:solidFill>
                      <a:srgbClr val="EBA985"/>
                    </a:solidFill>
                  </a:tcPr>
                </a:tc>
                <a:extLst>
                  <a:ext uri="{0D108BD9-81ED-4DB2-BD59-A6C34878D82A}">
                    <a16:rowId xmlns:a16="http://schemas.microsoft.com/office/drawing/2014/main" val="4035192253"/>
                  </a:ext>
                </a:extLst>
              </a:tr>
              <a:tr h="235429">
                <a:tc>
                  <a:txBody>
                    <a:bodyPr/>
                    <a:lstStyle/>
                    <a:p>
                      <a:r>
                        <a:rPr lang="en-US">
                          <a:effectLst/>
                        </a:rPr>
                        <a:t>Other Singaporeans</a:t>
                      </a:r>
                      <a:endParaRPr lang="en-US" err="1">
                        <a:effectLst/>
                      </a:endParaRPr>
                    </a:p>
                  </a:txBody>
                  <a:tcPr marL="0" marR="0" marT="0" marB="0" anchor="ctr">
                    <a:solidFill>
                      <a:srgbClr val="EBA985"/>
                    </a:solidFill>
                  </a:tcPr>
                </a:tc>
                <a:tc>
                  <a:txBody>
                    <a:bodyPr/>
                    <a:lstStyle/>
                    <a:p>
                      <a:pPr algn="r"/>
                      <a:r>
                        <a:rPr lang="en-US">
                          <a:effectLst/>
                        </a:rPr>
                        <a:t>5234800</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pPr algn="r"/>
                      <a:r>
                        <a:rPr lang="en-US">
                          <a:effectLst/>
                        </a:rPr>
                        <a:t>0.003</a:t>
                      </a:r>
                    </a:p>
                  </a:txBody>
                  <a:tcPr marL="0" marR="0" marT="0" marB="0" anchor="ctr">
                    <a:solidFill>
                      <a:srgbClr val="EBA985"/>
                    </a:solidFill>
                  </a:tcPr>
                </a:tc>
                <a:tc>
                  <a:txBody>
                    <a:bodyPr/>
                    <a:lstStyle/>
                    <a:p>
                      <a:pPr algn="r"/>
                      <a:r>
                        <a:rPr lang="en-US">
                          <a:effectLst/>
                        </a:rPr>
                        <a:t>15704</a:t>
                      </a:r>
                    </a:p>
                  </a:txBody>
                  <a:tcPr marL="0" marR="0" marT="0" marB="0" anchor="ctr">
                    <a:solidFill>
                      <a:srgbClr val="EBA985"/>
                    </a:solidFill>
                  </a:tcPr>
                </a:tc>
                <a:extLst>
                  <a:ext uri="{0D108BD9-81ED-4DB2-BD59-A6C34878D82A}">
                    <a16:rowId xmlns:a16="http://schemas.microsoft.com/office/drawing/2014/main" val="2023849721"/>
                  </a:ext>
                </a:extLst>
              </a:tr>
              <a:tr h="252869">
                <a:tc>
                  <a:txBody>
                    <a:bodyPr/>
                    <a:lstStyle/>
                    <a:p>
                      <a:r>
                        <a:rPr lang="en-US">
                          <a:effectLst/>
                        </a:rPr>
                        <a:t>Total Demand</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r>
                        <a:rPr lang="en-US">
                          <a:effectLst/>
                        </a:rPr>
                        <a:t>-</a:t>
                      </a:r>
                    </a:p>
                  </a:txBody>
                  <a:tcPr marL="0" marR="0" marT="0" marB="0" anchor="ctr">
                    <a:solidFill>
                      <a:srgbClr val="EBA985"/>
                    </a:solidFill>
                  </a:tcPr>
                </a:tc>
                <a:tc>
                  <a:txBody>
                    <a:bodyPr/>
                    <a:lstStyle/>
                    <a:p>
                      <a:pPr algn="r"/>
                      <a:r>
                        <a:rPr lang="en-US">
                          <a:effectLst/>
                        </a:rPr>
                        <a:t>171815</a:t>
                      </a:r>
                    </a:p>
                  </a:txBody>
                  <a:tcPr marL="0" marR="0" marT="0" marB="0" anchor="ctr">
                    <a:solidFill>
                      <a:srgbClr val="EBA985"/>
                    </a:solidFill>
                  </a:tcPr>
                </a:tc>
                <a:extLst>
                  <a:ext uri="{0D108BD9-81ED-4DB2-BD59-A6C34878D82A}">
                    <a16:rowId xmlns:a16="http://schemas.microsoft.com/office/drawing/2014/main" val="3207468676"/>
                  </a:ext>
                </a:extLst>
              </a:tr>
            </a:tbl>
          </a:graphicData>
        </a:graphic>
      </p:graphicFrame>
      <p:sp>
        <p:nvSpPr>
          <p:cNvPr id="14" name="Title 13">
            <a:extLst>
              <a:ext uri="{FF2B5EF4-FFF2-40B4-BE49-F238E27FC236}">
                <a16:creationId xmlns:a16="http://schemas.microsoft.com/office/drawing/2014/main" id="{B600445F-51F7-4459-8846-1CF6DCDC9A5A}"/>
              </a:ext>
            </a:extLst>
          </p:cNvPr>
          <p:cNvSpPr>
            <a:spLocks noGrp="1"/>
          </p:cNvSpPr>
          <p:nvPr>
            <p:ph type="title"/>
          </p:nvPr>
        </p:nvSpPr>
        <p:spPr/>
        <p:txBody>
          <a:bodyPr/>
          <a:lstStyle/>
          <a:p>
            <a:r>
              <a:rPr lang="en-US"/>
              <a:t>Target Audience Estimation</a:t>
            </a:r>
          </a:p>
        </p:txBody>
      </p:sp>
    </p:spTree>
    <p:extLst>
      <p:ext uri="{BB962C8B-B14F-4D97-AF65-F5344CB8AC3E}">
        <p14:creationId xmlns:p14="http://schemas.microsoft.com/office/powerpoint/2010/main" val="424904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08"/>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1A0CEC27-907E-4992-BB8E-151DB367093D}"/>
              </a:ext>
            </a:extLst>
          </p:cNvPr>
          <p:cNvGraphicFramePr>
            <a:graphicFrameLocks noGrp="1"/>
          </p:cNvGraphicFramePr>
          <p:nvPr>
            <p:extLst>
              <p:ext uri="{D42A27DB-BD31-4B8C-83A1-F6EECF244321}">
                <p14:modId xmlns:p14="http://schemas.microsoft.com/office/powerpoint/2010/main" val="2602236968"/>
              </p:ext>
            </p:extLst>
          </p:nvPr>
        </p:nvGraphicFramePr>
        <p:xfrm>
          <a:off x="698580" y="1499452"/>
          <a:ext cx="6578534" cy="2079824"/>
        </p:xfrm>
        <a:graphic>
          <a:graphicData uri="http://schemas.openxmlformats.org/drawingml/2006/table">
            <a:tbl>
              <a:tblPr firstRow="1" bandRow="1">
                <a:tableStyleId>{66C59572-F9EF-40F1-825D-9C65A4664ED8}</a:tableStyleId>
              </a:tblPr>
              <a:tblGrid>
                <a:gridCol w="2025239">
                  <a:extLst>
                    <a:ext uri="{9D8B030D-6E8A-4147-A177-3AD203B41FA5}">
                      <a16:colId xmlns:a16="http://schemas.microsoft.com/office/drawing/2014/main" val="402629860"/>
                    </a:ext>
                  </a:extLst>
                </a:gridCol>
                <a:gridCol w="1620191">
                  <a:extLst>
                    <a:ext uri="{9D8B030D-6E8A-4147-A177-3AD203B41FA5}">
                      <a16:colId xmlns:a16="http://schemas.microsoft.com/office/drawing/2014/main" val="8707784"/>
                    </a:ext>
                  </a:extLst>
                </a:gridCol>
                <a:gridCol w="1536388">
                  <a:extLst>
                    <a:ext uri="{9D8B030D-6E8A-4147-A177-3AD203B41FA5}">
                      <a16:colId xmlns:a16="http://schemas.microsoft.com/office/drawing/2014/main" val="1411308923"/>
                    </a:ext>
                  </a:extLst>
                </a:gridCol>
                <a:gridCol w="1396716">
                  <a:extLst>
                    <a:ext uri="{9D8B030D-6E8A-4147-A177-3AD203B41FA5}">
                      <a16:colId xmlns:a16="http://schemas.microsoft.com/office/drawing/2014/main" val="4072569827"/>
                    </a:ext>
                  </a:extLst>
                </a:gridCol>
              </a:tblGrid>
              <a:tr h="519956">
                <a:tc>
                  <a:txBody>
                    <a:bodyPr/>
                    <a:lstStyle/>
                    <a:p>
                      <a:r>
                        <a:rPr lang="en-US" b="1">
                          <a:effectLst/>
                        </a:rPr>
                        <a:t>Products </a:t>
                      </a:r>
                    </a:p>
                  </a:txBody>
                  <a:tcPr marL="0" marR="0" marT="0" marB="0" anchor="ctr">
                    <a:solidFill>
                      <a:srgbClr val="EBA985"/>
                    </a:solidFill>
                  </a:tcPr>
                </a:tc>
                <a:tc>
                  <a:txBody>
                    <a:bodyPr/>
                    <a:lstStyle/>
                    <a:p>
                      <a:r>
                        <a:rPr lang="en-US" b="1">
                          <a:effectLst/>
                        </a:rPr>
                        <a:t>Malaysia(units)</a:t>
                      </a:r>
                    </a:p>
                  </a:txBody>
                  <a:tcPr marL="0" marR="0" marT="0" marB="0" anchor="ctr">
                    <a:solidFill>
                      <a:srgbClr val="EBA985"/>
                    </a:solidFill>
                  </a:tcPr>
                </a:tc>
                <a:tc>
                  <a:txBody>
                    <a:bodyPr/>
                    <a:lstStyle/>
                    <a:p>
                      <a:r>
                        <a:rPr lang="en-US" b="1">
                          <a:effectLst/>
                        </a:rPr>
                        <a:t>Singapore(units)</a:t>
                      </a:r>
                    </a:p>
                  </a:txBody>
                  <a:tcPr marL="0" marR="0" marT="0" marB="0" anchor="ctr">
                    <a:solidFill>
                      <a:srgbClr val="EBA985"/>
                    </a:solidFill>
                  </a:tcPr>
                </a:tc>
                <a:tc>
                  <a:txBody>
                    <a:bodyPr/>
                    <a:lstStyle/>
                    <a:p>
                      <a:r>
                        <a:rPr lang="en-US" b="1">
                          <a:effectLst/>
                        </a:rPr>
                        <a:t>Total(units)</a:t>
                      </a:r>
                    </a:p>
                  </a:txBody>
                  <a:tcPr marL="0" marR="0" marT="0" marB="0" anchor="ctr">
                    <a:solidFill>
                      <a:srgbClr val="EBA985"/>
                    </a:solidFill>
                  </a:tcPr>
                </a:tc>
                <a:extLst>
                  <a:ext uri="{0D108BD9-81ED-4DB2-BD59-A6C34878D82A}">
                    <a16:rowId xmlns:a16="http://schemas.microsoft.com/office/drawing/2014/main" val="177216975"/>
                  </a:ext>
                </a:extLst>
              </a:tr>
              <a:tr h="259978">
                <a:tc>
                  <a:txBody>
                    <a:bodyPr/>
                    <a:lstStyle/>
                    <a:p>
                      <a:r>
                        <a:rPr lang="en-US">
                          <a:effectLst/>
                        </a:rPr>
                        <a:t>Dosa Mix</a:t>
                      </a:r>
                    </a:p>
                  </a:txBody>
                  <a:tcPr marL="0" marR="0" marT="0" marB="0" anchor="ctr">
                    <a:solidFill>
                      <a:srgbClr val="EBA985"/>
                    </a:solidFill>
                  </a:tcPr>
                </a:tc>
                <a:tc>
                  <a:txBody>
                    <a:bodyPr/>
                    <a:lstStyle/>
                    <a:p>
                      <a:pPr algn="r"/>
                      <a:r>
                        <a:rPr lang="en-US">
                          <a:effectLst/>
                        </a:rPr>
                        <a:t>82830</a:t>
                      </a:r>
                    </a:p>
                  </a:txBody>
                  <a:tcPr marL="0" marR="0" marT="0" marB="0" anchor="ctr">
                    <a:solidFill>
                      <a:srgbClr val="EBA985"/>
                    </a:solidFill>
                  </a:tcPr>
                </a:tc>
                <a:tc>
                  <a:txBody>
                    <a:bodyPr/>
                    <a:lstStyle/>
                    <a:p>
                      <a:pPr algn="r"/>
                      <a:r>
                        <a:rPr lang="en-US">
                          <a:effectLst/>
                        </a:rPr>
                        <a:t>12997</a:t>
                      </a:r>
                    </a:p>
                  </a:txBody>
                  <a:tcPr marL="0" marR="0" marT="0" marB="0" anchor="ctr">
                    <a:solidFill>
                      <a:srgbClr val="EBA985"/>
                    </a:solidFill>
                  </a:tcPr>
                </a:tc>
                <a:tc>
                  <a:txBody>
                    <a:bodyPr/>
                    <a:lstStyle/>
                    <a:p>
                      <a:pPr algn="r"/>
                      <a:r>
                        <a:rPr lang="en-US">
                          <a:effectLst/>
                        </a:rPr>
                        <a:t>95827</a:t>
                      </a:r>
                    </a:p>
                  </a:txBody>
                  <a:tcPr marL="0" marR="0" marT="0" marB="0" anchor="ctr">
                    <a:solidFill>
                      <a:srgbClr val="EBA985"/>
                    </a:solidFill>
                  </a:tcPr>
                </a:tc>
                <a:extLst>
                  <a:ext uri="{0D108BD9-81ED-4DB2-BD59-A6C34878D82A}">
                    <a16:rowId xmlns:a16="http://schemas.microsoft.com/office/drawing/2014/main" val="272700383"/>
                  </a:ext>
                </a:extLst>
              </a:tr>
              <a:tr h="259978">
                <a:tc>
                  <a:txBody>
                    <a:bodyPr/>
                    <a:lstStyle/>
                    <a:p>
                      <a:r>
                        <a:rPr lang="en-US">
                          <a:effectLst/>
                        </a:rPr>
                        <a:t>Chutney Mix</a:t>
                      </a:r>
                    </a:p>
                  </a:txBody>
                  <a:tcPr marL="0" marR="0" marT="0" marB="0" anchor="ctr">
                    <a:solidFill>
                      <a:srgbClr val="EBA985"/>
                    </a:solidFill>
                  </a:tcPr>
                </a:tc>
                <a:tc>
                  <a:txBody>
                    <a:bodyPr/>
                    <a:lstStyle/>
                    <a:p>
                      <a:pPr algn="r"/>
                      <a:r>
                        <a:rPr lang="en-US">
                          <a:effectLst/>
                        </a:rPr>
                        <a:t>94023</a:t>
                      </a:r>
                    </a:p>
                  </a:txBody>
                  <a:tcPr marL="0" marR="0" marT="0" marB="0" anchor="ctr">
                    <a:solidFill>
                      <a:srgbClr val="EBA985"/>
                    </a:solidFill>
                  </a:tcPr>
                </a:tc>
                <a:tc>
                  <a:txBody>
                    <a:bodyPr/>
                    <a:lstStyle/>
                    <a:p>
                      <a:pPr algn="r"/>
                      <a:r>
                        <a:rPr lang="en-US">
                          <a:effectLst/>
                        </a:rPr>
                        <a:t>14615</a:t>
                      </a:r>
                    </a:p>
                  </a:txBody>
                  <a:tcPr marL="0" marR="0" marT="0" marB="0" anchor="ctr">
                    <a:solidFill>
                      <a:srgbClr val="EBA985"/>
                    </a:solidFill>
                  </a:tcPr>
                </a:tc>
                <a:tc>
                  <a:txBody>
                    <a:bodyPr/>
                    <a:lstStyle/>
                    <a:p>
                      <a:pPr algn="r"/>
                      <a:r>
                        <a:rPr lang="en-US">
                          <a:effectLst/>
                        </a:rPr>
                        <a:t>108638</a:t>
                      </a:r>
                    </a:p>
                  </a:txBody>
                  <a:tcPr marL="0" marR="0" marT="0" marB="0" anchor="ctr">
                    <a:solidFill>
                      <a:srgbClr val="EBA985"/>
                    </a:solidFill>
                  </a:tcPr>
                </a:tc>
                <a:extLst>
                  <a:ext uri="{0D108BD9-81ED-4DB2-BD59-A6C34878D82A}">
                    <a16:rowId xmlns:a16="http://schemas.microsoft.com/office/drawing/2014/main" val="147705502"/>
                  </a:ext>
                </a:extLst>
              </a:tr>
              <a:tr h="259978">
                <a:tc>
                  <a:txBody>
                    <a:bodyPr/>
                    <a:lstStyle/>
                    <a:p>
                      <a:r>
                        <a:rPr lang="en-US">
                          <a:effectLst/>
                        </a:rPr>
                        <a:t>Dessert Mix</a:t>
                      </a:r>
                    </a:p>
                  </a:txBody>
                  <a:tcPr marL="0" marR="0" marT="0" marB="0" anchor="ctr">
                    <a:solidFill>
                      <a:srgbClr val="EBA985"/>
                    </a:solidFill>
                  </a:tcPr>
                </a:tc>
                <a:tc>
                  <a:txBody>
                    <a:bodyPr/>
                    <a:lstStyle/>
                    <a:p>
                      <a:pPr algn="r"/>
                      <a:r>
                        <a:rPr lang="en-US">
                          <a:effectLst/>
                        </a:rPr>
                        <a:t>87192</a:t>
                      </a:r>
                    </a:p>
                  </a:txBody>
                  <a:tcPr marL="0" marR="0" marT="0" marB="0" anchor="ctr">
                    <a:solidFill>
                      <a:srgbClr val="EBA985"/>
                    </a:solidFill>
                  </a:tcPr>
                </a:tc>
                <a:tc>
                  <a:txBody>
                    <a:bodyPr/>
                    <a:lstStyle/>
                    <a:p>
                      <a:pPr algn="r"/>
                      <a:r>
                        <a:rPr lang="en-US">
                          <a:effectLst/>
                        </a:rPr>
                        <a:t>14723</a:t>
                      </a:r>
                    </a:p>
                  </a:txBody>
                  <a:tcPr marL="0" marR="0" marT="0" marB="0" anchor="ctr">
                    <a:solidFill>
                      <a:srgbClr val="EBA985"/>
                    </a:solidFill>
                  </a:tcPr>
                </a:tc>
                <a:tc>
                  <a:txBody>
                    <a:bodyPr/>
                    <a:lstStyle/>
                    <a:p>
                      <a:pPr algn="r"/>
                      <a:r>
                        <a:rPr lang="en-US">
                          <a:effectLst/>
                        </a:rPr>
                        <a:t>101915</a:t>
                      </a:r>
                    </a:p>
                  </a:txBody>
                  <a:tcPr marL="0" marR="0" marT="0" marB="0" anchor="ctr">
                    <a:solidFill>
                      <a:srgbClr val="EBA985"/>
                    </a:solidFill>
                  </a:tcPr>
                </a:tc>
                <a:extLst>
                  <a:ext uri="{0D108BD9-81ED-4DB2-BD59-A6C34878D82A}">
                    <a16:rowId xmlns:a16="http://schemas.microsoft.com/office/drawing/2014/main" val="2032249142"/>
                  </a:ext>
                </a:extLst>
              </a:tr>
              <a:tr h="259978">
                <a:tc>
                  <a:txBody>
                    <a:bodyPr/>
                    <a:lstStyle/>
                    <a:p>
                      <a:r>
                        <a:rPr lang="en-US">
                          <a:effectLst/>
                        </a:rPr>
                        <a:t>North Indian Mix</a:t>
                      </a:r>
                    </a:p>
                  </a:txBody>
                  <a:tcPr marL="0" marR="0" marT="0" marB="0" anchor="ctr">
                    <a:solidFill>
                      <a:srgbClr val="EBA985"/>
                    </a:solidFill>
                  </a:tcPr>
                </a:tc>
                <a:tc>
                  <a:txBody>
                    <a:bodyPr/>
                    <a:lstStyle/>
                    <a:p>
                      <a:pPr algn="r"/>
                      <a:r>
                        <a:rPr lang="en-US">
                          <a:effectLst/>
                        </a:rPr>
                        <a:t>54001</a:t>
                      </a:r>
                    </a:p>
                  </a:txBody>
                  <a:tcPr marL="0" marR="0" marT="0" marB="0" anchor="ctr">
                    <a:solidFill>
                      <a:srgbClr val="EBA985"/>
                    </a:solidFill>
                  </a:tcPr>
                </a:tc>
                <a:tc>
                  <a:txBody>
                    <a:bodyPr/>
                    <a:lstStyle/>
                    <a:p>
                      <a:pPr algn="r"/>
                      <a:r>
                        <a:rPr lang="en-US">
                          <a:effectLst/>
                        </a:rPr>
                        <a:t>9680</a:t>
                      </a:r>
                    </a:p>
                  </a:txBody>
                  <a:tcPr marL="0" marR="0" marT="0" marB="0" anchor="ctr">
                    <a:solidFill>
                      <a:srgbClr val="EBA985"/>
                    </a:solidFill>
                  </a:tcPr>
                </a:tc>
                <a:tc>
                  <a:txBody>
                    <a:bodyPr/>
                    <a:lstStyle/>
                    <a:p>
                      <a:pPr algn="r"/>
                      <a:r>
                        <a:rPr lang="en-US">
                          <a:effectLst/>
                        </a:rPr>
                        <a:t>63681</a:t>
                      </a:r>
                    </a:p>
                  </a:txBody>
                  <a:tcPr marL="0" marR="0" marT="0" marB="0" anchor="ctr">
                    <a:solidFill>
                      <a:srgbClr val="EBA985"/>
                    </a:solidFill>
                  </a:tcPr>
                </a:tc>
                <a:extLst>
                  <a:ext uri="{0D108BD9-81ED-4DB2-BD59-A6C34878D82A}">
                    <a16:rowId xmlns:a16="http://schemas.microsoft.com/office/drawing/2014/main" val="739150377"/>
                  </a:ext>
                </a:extLst>
              </a:tr>
              <a:tr h="259978">
                <a:tc>
                  <a:txBody>
                    <a:bodyPr/>
                    <a:lstStyle/>
                    <a:p>
                      <a:r>
                        <a:rPr lang="en-US">
                          <a:effectLst/>
                        </a:rPr>
                        <a:t>Instant Coffee</a:t>
                      </a:r>
                    </a:p>
                  </a:txBody>
                  <a:tcPr marL="0" marR="0" marT="0" marB="0" anchor="ctr">
                    <a:solidFill>
                      <a:srgbClr val="EBA985"/>
                    </a:solidFill>
                  </a:tcPr>
                </a:tc>
                <a:tc>
                  <a:txBody>
                    <a:bodyPr/>
                    <a:lstStyle/>
                    <a:p>
                      <a:pPr algn="r"/>
                      <a:r>
                        <a:rPr lang="en-US">
                          <a:effectLst/>
                        </a:rPr>
                        <a:t>137492</a:t>
                      </a:r>
                    </a:p>
                  </a:txBody>
                  <a:tcPr marL="0" marR="0" marT="0" marB="0" anchor="ctr">
                    <a:solidFill>
                      <a:srgbClr val="EBA985"/>
                    </a:solidFill>
                  </a:tcPr>
                </a:tc>
                <a:tc>
                  <a:txBody>
                    <a:bodyPr/>
                    <a:lstStyle/>
                    <a:p>
                      <a:pPr algn="r"/>
                      <a:r>
                        <a:rPr lang="en-US">
                          <a:effectLst/>
                        </a:rPr>
                        <a:t>95006</a:t>
                      </a:r>
                    </a:p>
                  </a:txBody>
                  <a:tcPr marL="0" marR="0" marT="0" marB="0" anchor="ctr">
                    <a:solidFill>
                      <a:srgbClr val="EBA985"/>
                    </a:solidFill>
                  </a:tcPr>
                </a:tc>
                <a:tc>
                  <a:txBody>
                    <a:bodyPr/>
                    <a:lstStyle/>
                    <a:p>
                      <a:pPr algn="r"/>
                      <a:r>
                        <a:rPr lang="en-US">
                          <a:effectLst/>
                        </a:rPr>
                        <a:t>232497</a:t>
                      </a:r>
                    </a:p>
                  </a:txBody>
                  <a:tcPr marL="0" marR="0" marT="0" marB="0" anchor="ctr">
                    <a:solidFill>
                      <a:srgbClr val="EBA985"/>
                    </a:solidFill>
                  </a:tcPr>
                </a:tc>
                <a:extLst>
                  <a:ext uri="{0D108BD9-81ED-4DB2-BD59-A6C34878D82A}">
                    <a16:rowId xmlns:a16="http://schemas.microsoft.com/office/drawing/2014/main" val="3349564144"/>
                  </a:ext>
                </a:extLst>
              </a:tr>
              <a:tr h="259978">
                <a:tc>
                  <a:txBody>
                    <a:bodyPr/>
                    <a:lstStyle/>
                    <a:p>
                      <a:r>
                        <a:rPr lang="en-US">
                          <a:effectLst/>
                        </a:rPr>
                        <a:t>Total</a:t>
                      </a:r>
                    </a:p>
                  </a:txBody>
                  <a:tcPr marL="0" marR="0" marT="0" marB="0" anchor="ctr">
                    <a:solidFill>
                      <a:srgbClr val="EBA985"/>
                    </a:solidFill>
                  </a:tcPr>
                </a:tc>
                <a:tc>
                  <a:txBody>
                    <a:bodyPr/>
                    <a:lstStyle/>
                    <a:p>
                      <a:pPr algn="r"/>
                      <a:r>
                        <a:rPr lang="en-US">
                          <a:effectLst/>
                        </a:rPr>
                        <a:t>455538</a:t>
                      </a:r>
                    </a:p>
                  </a:txBody>
                  <a:tcPr marL="0" marR="0" marT="0" marB="0" anchor="ctr">
                    <a:solidFill>
                      <a:srgbClr val="EBA985"/>
                    </a:solidFill>
                  </a:tcPr>
                </a:tc>
                <a:tc>
                  <a:txBody>
                    <a:bodyPr/>
                    <a:lstStyle/>
                    <a:p>
                      <a:pPr algn="r"/>
                      <a:r>
                        <a:rPr lang="en-US">
                          <a:effectLst/>
                        </a:rPr>
                        <a:t>147021</a:t>
                      </a:r>
                    </a:p>
                  </a:txBody>
                  <a:tcPr marL="0" marR="0" marT="0" marB="0" anchor="ctr">
                    <a:solidFill>
                      <a:srgbClr val="EBA985"/>
                    </a:solidFill>
                  </a:tcPr>
                </a:tc>
                <a:tc>
                  <a:txBody>
                    <a:bodyPr/>
                    <a:lstStyle/>
                    <a:p>
                      <a:pPr algn="r"/>
                      <a:r>
                        <a:rPr lang="en-US">
                          <a:effectLst/>
                        </a:rPr>
                        <a:t>602559</a:t>
                      </a:r>
                    </a:p>
                  </a:txBody>
                  <a:tcPr marL="0" marR="0" marT="0" marB="0" anchor="ctr">
                    <a:solidFill>
                      <a:srgbClr val="EBA985"/>
                    </a:solidFill>
                  </a:tcPr>
                </a:tc>
                <a:extLst>
                  <a:ext uri="{0D108BD9-81ED-4DB2-BD59-A6C34878D82A}">
                    <a16:rowId xmlns:a16="http://schemas.microsoft.com/office/drawing/2014/main" val="265308662"/>
                  </a:ext>
                </a:extLst>
              </a:tr>
            </a:tbl>
          </a:graphicData>
        </a:graphic>
      </p:graphicFrame>
      <p:sp>
        <p:nvSpPr>
          <p:cNvPr id="14" name="Title 13">
            <a:extLst>
              <a:ext uri="{FF2B5EF4-FFF2-40B4-BE49-F238E27FC236}">
                <a16:creationId xmlns:a16="http://schemas.microsoft.com/office/drawing/2014/main" id="{581C287C-6650-4940-9308-E9E4563D1640}"/>
              </a:ext>
            </a:extLst>
          </p:cNvPr>
          <p:cNvSpPr>
            <a:spLocks noGrp="1"/>
          </p:cNvSpPr>
          <p:nvPr>
            <p:ph type="title"/>
          </p:nvPr>
        </p:nvSpPr>
        <p:spPr>
          <a:xfrm>
            <a:off x="698757" y="754843"/>
            <a:ext cx="5768100" cy="528600"/>
          </a:xfrm>
        </p:spPr>
        <p:txBody>
          <a:bodyPr/>
          <a:lstStyle/>
          <a:p>
            <a:r>
              <a:rPr lang="en-US"/>
              <a:t>Sales estimation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AE885C-7A9A-4A0D-A10D-F278B6E133AD}"/>
              </a:ext>
            </a:extLst>
          </p:cNvPr>
          <p:cNvSpPr>
            <a:spLocks noGrp="1"/>
          </p:cNvSpPr>
          <p:nvPr>
            <p:ph type="subTitle" idx="1"/>
          </p:nvPr>
        </p:nvSpPr>
        <p:spPr>
          <a:xfrm>
            <a:off x="522857" y="2525830"/>
            <a:ext cx="3795281" cy="1670612"/>
          </a:xfrm>
        </p:spPr>
        <p:txBody>
          <a:bodyPr/>
          <a:lstStyle/>
          <a:p>
            <a:pPr algn="l"/>
            <a:r>
              <a:rPr lang="en-US"/>
              <a:t>Campaign Supporting Health Awareness</a:t>
            </a:r>
          </a:p>
          <a:p>
            <a:pPr algn="l"/>
            <a:r>
              <a:rPr lang="en-US"/>
              <a:t>Try-out stalls </a:t>
            </a:r>
          </a:p>
          <a:p>
            <a:pPr marR="50800" lvl="1" algn="l"/>
            <a:r>
              <a:rPr lang="en-US"/>
              <a:t>Tasting Stations</a:t>
            </a:r>
          </a:p>
          <a:p>
            <a:pPr algn="l"/>
            <a:r>
              <a:rPr lang="en-US"/>
              <a:t>Billboards and Handlers</a:t>
            </a:r>
          </a:p>
          <a:p>
            <a:pPr algn="l"/>
            <a:r>
              <a:rPr lang="en-US"/>
              <a:t>Advertisements</a:t>
            </a:r>
          </a:p>
          <a:p>
            <a:pPr algn="l"/>
            <a:r>
              <a:rPr lang="en-US"/>
              <a:t>Social Media Marketing</a:t>
            </a:r>
          </a:p>
        </p:txBody>
      </p:sp>
      <p:sp>
        <p:nvSpPr>
          <p:cNvPr id="3" name="Title 2">
            <a:extLst>
              <a:ext uri="{FF2B5EF4-FFF2-40B4-BE49-F238E27FC236}">
                <a16:creationId xmlns:a16="http://schemas.microsoft.com/office/drawing/2014/main" id="{8B9BC46B-284D-43E5-A84A-D57A4CE33D7C}"/>
              </a:ext>
            </a:extLst>
          </p:cNvPr>
          <p:cNvSpPr>
            <a:spLocks noGrp="1"/>
          </p:cNvSpPr>
          <p:nvPr>
            <p:ph type="title"/>
          </p:nvPr>
        </p:nvSpPr>
        <p:spPr>
          <a:xfrm>
            <a:off x="361338" y="1638520"/>
            <a:ext cx="4552370" cy="844029"/>
          </a:xfrm>
        </p:spPr>
        <p:txBody>
          <a:bodyPr/>
          <a:lstStyle/>
          <a:p>
            <a:r>
              <a:rPr lang="en-US" sz="2400"/>
              <a:t>Promotional Activities</a:t>
            </a:r>
          </a:p>
        </p:txBody>
      </p:sp>
      <p:sp>
        <p:nvSpPr>
          <p:cNvPr id="10" name="Title 9">
            <a:extLst>
              <a:ext uri="{FF2B5EF4-FFF2-40B4-BE49-F238E27FC236}">
                <a16:creationId xmlns:a16="http://schemas.microsoft.com/office/drawing/2014/main" id="{29790542-9D85-458D-AA55-6C303458DA50}"/>
              </a:ext>
            </a:extLst>
          </p:cNvPr>
          <p:cNvSpPr>
            <a:spLocks noGrp="1"/>
          </p:cNvSpPr>
          <p:nvPr>
            <p:ph type="title" idx="3"/>
          </p:nvPr>
        </p:nvSpPr>
        <p:spPr>
          <a:xfrm>
            <a:off x="5633722" y="1638520"/>
            <a:ext cx="2628079" cy="308700"/>
          </a:xfrm>
        </p:spPr>
        <p:txBody>
          <a:bodyPr/>
          <a:lstStyle/>
          <a:p>
            <a:r>
              <a:rPr lang="en-US" sz="2400"/>
              <a:t>Trends in Southeast Asia</a:t>
            </a:r>
          </a:p>
        </p:txBody>
      </p:sp>
      <p:pic>
        <p:nvPicPr>
          <p:cNvPr id="11" name="Picture 11" descr="Chart, bar chart&#10;&#10;Description automatically generated">
            <a:extLst>
              <a:ext uri="{FF2B5EF4-FFF2-40B4-BE49-F238E27FC236}">
                <a16:creationId xmlns:a16="http://schemas.microsoft.com/office/drawing/2014/main" id="{F1EDE1F4-C46C-4ED9-B31D-1E62AC78C9DF}"/>
              </a:ext>
            </a:extLst>
          </p:cNvPr>
          <p:cNvPicPr>
            <a:picLocks noChangeAspect="1"/>
          </p:cNvPicPr>
          <p:nvPr/>
        </p:nvPicPr>
        <p:blipFill>
          <a:blip r:embed="rId2"/>
          <a:stretch>
            <a:fillRect/>
          </a:stretch>
        </p:blipFill>
        <p:spPr>
          <a:xfrm>
            <a:off x="4828090" y="2526680"/>
            <a:ext cx="4030883" cy="1580382"/>
          </a:xfrm>
          <a:prstGeom prst="rect">
            <a:avLst/>
          </a:prstGeom>
        </p:spPr>
      </p:pic>
    </p:spTree>
    <p:extLst>
      <p:ext uri="{BB962C8B-B14F-4D97-AF65-F5344CB8AC3E}">
        <p14:creationId xmlns:p14="http://schemas.microsoft.com/office/powerpoint/2010/main" val="2165352031"/>
      </p:ext>
    </p:extLst>
  </p:cSld>
  <p:clrMapOvr>
    <a:masterClrMapping/>
  </p:clrMapOvr>
</p:sld>
</file>

<file path=ppt/theme/theme1.xml><?xml version="1.0" encoding="utf-8"?>
<a:theme xmlns:a="http://schemas.openxmlformats.org/drawingml/2006/main" name="Minimalist Grayscale Pitch Deck by Slidesgo">
  <a:themeElements>
    <a:clrScheme name="Simple Light">
      <a:dk1>
        <a:srgbClr val="383838"/>
      </a:dk1>
      <a:lt1>
        <a:srgbClr val="EEEEEE"/>
      </a:lt1>
      <a:dk2>
        <a:srgbClr val="DBDBDB"/>
      </a:dk2>
      <a:lt2>
        <a:srgbClr val="929292"/>
      </a:lt2>
      <a:accent1>
        <a:srgbClr val="383838"/>
      </a:accent1>
      <a:accent2>
        <a:srgbClr val="383838"/>
      </a:accent2>
      <a:accent3>
        <a:srgbClr val="383838"/>
      </a:accent3>
      <a:accent4>
        <a:srgbClr val="383838"/>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On-screen Show (16:9)</PresentationFormat>
  <Paragraphs>342</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Didact Gothic</vt:lpstr>
      <vt:lpstr>Arial</vt:lpstr>
      <vt:lpstr>Questrial</vt:lpstr>
      <vt:lpstr>Wingdings</vt:lpstr>
      <vt:lpstr>Arial,Sans-Serif</vt:lpstr>
      <vt:lpstr>Julius Sans One</vt:lpstr>
      <vt:lpstr>Calibri</vt:lpstr>
      <vt:lpstr>Minimalist Grayscale Pitch Deck by Slidesgo</vt:lpstr>
      <vt:lpstr>RAMALingam FOODS</vt:lpstr>
      <vt:lpstr>Case understanding</vt:lpstr>
      <vt:lpstr>Problem</vt:lpstr>
      <vt:lpstr>solution</vt:lpstr>
      <vt:lpstr>Mode of entry</vt:lpstr>
      <vt:lpstr>Marketing Overview</vt:lpstr>
      <vt:lpstr>Target Audience Estimation</vt:lpstr>
      <vt:lpstr>Sales estimation</vt:lpstr>
      <vt:lpstr>Promotional Activities</vt:lpstr>
      <vt:lpstr>Marketing Budget Allocation</vt:lpstr>
      <vt:lpstr>FInancials</vt:lpstr>
      <vt:lpstr>Revenue Projections </vt:lpstr>
      <vt:lpstr>SINGAPORE</vt:lpstr>
      <vt:lpstr>IT &amp; Analytics Department</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RAMALingam FOODS</dc:title>
  <cp:lastModifiedBy>Varun Kolhe</cp:lastModifiedBy>
  <cp:revision>2</cp:revision>
  <dcterms:modified xsi:type="dcterms:W3CDTF">2021-11-25T18:18:06Z</dcterms:modified>
</cp:coreProperties>
</file>